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8991600" cy="7200900"/>
  <p:notesSz cx="6858000" cy="9144000"/>
  <p:embeddedFontLst>
    <p:embeddedFont>
      <p:font typeface="Moontime" charset="1" panose="000000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12" Target="../media/image23.png" Type="http://schemas.openxmlformats.org/officeDocument/2006/relationships/image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png" Type="http://schemas.openxmlformats.org/officeDocument/2006/relationships/image"/><Relationship Id="rId12" Target="../media/image34.png" Type="http://schemas.openxmlformats.org/officeDocument/2006/relationships/image"/><Relationship Id="rId13" Target="../media/image35.png" Type="http://schemas.openxmlformats.org/officeDocument/2006/relationships/image"/><Relationship Id="rId14" Target="../media/image36.png" Type="http://schemas.openxmlformats.org/officeDocument/2006/relationships/image"/><Relationship Id="rId15" Target="../media/image37.png" Type="http://schemas.openxmlformats.org/officeDocument/2006/relationships/image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png" Type="http://schemas.openxmlformats.org/officeDocument/2006/relationships/image"/><Relationship Id="rId13" Target="../media/image63.png" Type="http://schemas.openxmlformats.org/officeDocument/2006/relationships/image"/><Relationship Id="rId14" Target="../media/image64.svg" Type="http://schemas.openxmlformats.org/officeDocument/2006/relationships/image"/><Relationship Id="rId15" Target="../media/image65.png" Type="http://schemas.openxmlformats.org/officeDocument/2006/relationships/image"/><Relationship Id="rId16" Target="../media/image66.png" Type="http://schemas.openxmlformats.org/officeDocument/2006/relationships/image"/><Relationship Id="rId17" Target="../media/image67.svg" Type="http://schemas.openxmlformats.org/officeDocument/2006/relationships/image"/><Relationship Id="rId18" Target="../media/image68.png" Type="http://schemas.openxmlformats.org/officeDocument/2006/relationships/image"/><Relationship Id="rId19" Target="../media/image69.svg" Type="http://schemas.openxmlformats.org/officeDocument/2006/relationships/image"/><Relationship Id="rId2" Target="../media/image52.png" Type="http://schemas.openxmlformats.org/officeDocument/2006/relationships/image"/><Relationship Id="rId20" Target="../media/image70.png" Type="http://schemas.openxmlformats.org/officeDocument/2006/relationships/image"/><Relationship Id="rId21" Target="../media/image71.sv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pn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Relationship Id="rId3" Target="../media/image73.pn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Relationship Id="rId6" Target="../media/image76.png" Type="http://schemas.openxmlformats.org/officeDocument/2006/relationships/image"/><Relationship Id="rId7" Target="../media/image77.png" Type="http://schemas.openxmlformats.org/officeDocument/2006/relationships/image"/><Relationship Id="rId8" Target="../media/image7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svg" Type="http://schemas.openxmlformats.org/officeDocument/2006/relationships/image"/><Relationship Id="rId2" Target="../media/image79.png" Type="http://schemas.openxmlformats.org/officeDocument/2006/relationships/image"/><Relationship Id="rId3" Target="../media/image80.png" Type="http://schemas.openxmlformats.org/officeDocument/2006/relationships/image"/><Relationship Id="rId4" Target="../media/image81.png" Type="http://schemas.openxmlformats.org/officeDocument/2006/relationships/image"/><Relationship Id="rId5" Target="../media/image82.png" Type="http://schemas.openxmlformats.org/officeDocument/2006/relationships/image"/><Relationship Id="rId6" Target="../media/image83.png" Type="http://schemas.openxmlformats.org/officeDocument/2006/relationships/image"/><Relationship Id="rId7" Target="../media/image84.png" Type="http://schemas.openxmlformats.org/officeDocument/2006/relationships/image"/><Relationship Id="rId8" Target="../media/image85.png" Type="http://schemas.openxmlformats.org/officeDocument/2006/relationships/image"/><Relationship Id="rId9" Target="../media/image8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png" Type="http://schemas.openxmlformats.org/officeDocument/2006/relationships/image"/><Relationship Id="rId12" Target="../media/image99.png" Type="http://schemas.openxmlformats.org/officeDocument/2006/relationships/image"/><Relationship Id="rId13" Target="../media/image100.png" Type="http://schemas.openxmlformats.org/officeDocument/2006/relationships/image"/><Relationship Id="rId14" Target="../media/image101.png" Type="http://schemas.openxmlformats.org/officeDocument/2006/relationships/image"/><Relationship Id="rId2" Target="../media/image89.png" Type="http://schemas.openxmlformats.org/officeDocument/2006/relationships/image"/><Relationship Id="rId3" Target="../media/image90.png" Type="http://schemas.openxmlformats.org/officeDocument/2006/relationships/image"/><Relationship Id="rId4" Target="../media/image91.png" Type="http://schemas.openxmlformats.org/officeDocument/2006/relationships/image"/><Relationship Id="rId5" Target="../media/image92.png" Type="http://schemas.openxmlformats.org/officeDocument/2006/relationships/image"/><Relationship Id="rId6" Target="../media/image93.png" Type="http://schemas.openxmlformats.org/officeDocument/2006/relationships/image"/><Relationship Id="rId7" Target="../media/image94.png" Type="http://schemas.openxmlformats.org/officeDocument/2006/relationships/image"/><Relationship Id="rId8" Target="../media/image95.pn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png" Type="http://schemas.openxmlformats.org/officeDocument/2006/relationships/image"/><Relationship Id="rId11" Target="../media/image111.png" Type="http://schemas.openxmlformats.org/officeDocument/2006/relationships/image"/><Relationship Id="rId12" Target="../media/image112.png" Type="http://schemas.openxmlformats.org/officeDocument/2006/relationships/image"/><Relationship Id="rId13" Target="../media/image113.svg" Type="http://schemas.openxmlformats.org/officeDocument/2006/relationships/image"/><Relationship Id="rId14" Target="../media/image114.png" Type="http://schemas.openxmlformats.org/officeDocument/2006/relationships/image"/><Relationship Id="rId15" Target="../media/image115.svg" Type="http://schemas.openxmlformats.org/officeDocument/2006/relationships/image"/><Relationship Id="rId16" Target="../media/image116.png" Type="http://schemas.openxmlformats.org/officeDocument/2006/relationships/image"/><Relationship Id="rId17" Target="../media/image117.svg" Type="http://schemas.openxmlformats.org/officeDocument/2006/relationships/image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06.png" Type="http://schemas.openxmlformats.org/officeDocument/2006/relationships/image"/><Relationship Id="rId7" Target="../media/image107.svg" Type="http://schemas.openxmlformats.org/officeDocument/2006/relationships/image"/><Relationship Id="rId8" Target="../media/image108.png" Type="http://schemas.openxmlformats.org/officeDocument/2006/relationships/image"/><Relationship Id="rId9" Target="../media/image10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3464">
            <a:off x="4053692" y="-1551230"/>
            <a:ext cx="7560000" cy="2570400"/>
          </a:xfrm>
          <a:custGeom>
            <a:avLst/>
            <a:gdLst/>
            <a:ahLst/>
            <a:cxnLst/>
            <a:rect r="r" b="b" t="t" l="l"/>
            <a:pathLst>
              <a:path h="2570400" w="7560000">
                <a:moveTo>
                  <a:pt x="7560000" y="0"/>
                </a:moveTo>
                <a:lnTo>
                  <a:pt x="0" y="0"/>
                </a:lnTo>
                <a:lnTo>
                  <a:pt x="0" y="2570400"/>
                </a:lnTo>
                <a:lnTo>
                  <a:pt x="7560000" y="2570400"/>
                </a:lnTo>
                <a:lnTo>
                  <a:pt x="75600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381360">
            <a:off x="262778" y="114542"/>
            <a:ext cx="2230349" cy="2900450"/>
            <a:chOff x="0" y="0"/>
            <a:chExt cx="2973798" cy="386726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2973798" cy="3867266"/>
              <a:chOff x="0" y="0"/>
              <a:chExt cx="1025052" cy="133302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025052" cy="1333025"/>
              </a:xfrm>
              <a:custGeom>
                <a:avLst/>
                <a:gdLst/>
                <a:ahLst/>
                <a:cxnLst/>
                <a:rect r="r" b="b" t="t" l="l"/>
                <a:pathLst>
                  <a:path h="1333025" w="1025052">
                    <a:moveTo>
                      <a:pt x="0" y="0"/>
                    </a:moveTo>
                    <a:lnTo>
                      <a:pt x="1025052" y="0"/>
                    </a:lnTo>
                    <a:lnTo>
                      <a:pt x="1025052" y="1333025"/>
                    </a:lnTo>
                    <a:lnTo>
                      <a:pt x="0" y="1333025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025052" cy="1371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619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143564" y="142519"/>
              <a:ext cx="2686671" cy="3582228"/>
            </a:xfrm>
            <a:custGeom>
              <a:avLst/>
              <a:gdLst/>
              <a:ahLst/>
              <a:cxnLst/>
              <a:rect r="r" b="b" t="t" l="l"/>
              <a:pathLst>
                <a:path h="3582228" w="2686671">
                  <a:moveTo>
                    <a:pt x="0" y="0"/>
                  </a:moveTo>
                  <a:lnTo>
                    <a:pt x="2686671" y="0"/>
                  </a:lnTo>
                  <a:lnTo>
                    <a:pt x="2686671" y="3582228"/>
                  </a:lnTo>
                  <a:lnTo>
                    <a:pt x="0" y="3582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-597659">
            <a:off x="23368" y="3131112"/>
            <a:ext cx="3127166" cy="2581645"/>
            <a:chOff x="0" y="0"/>
            <a:chExt cx="4169555" cy="344219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169555" cy="3442194"/>
              <a:chOff x="0" y="0"/>
              <a:chExt cx="1054995" cy="87095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54995" cy="870955"/>
              </a:xfrm>
              <a:custGeom>
                <a:avLst/>
                <a:gdLst/>
                <a:ahLst/>
                <a:cxnLst/>
                <a:rect r="r" b="b" t="t" l="l"/>
                <a:pathLst>
                  <a:path h="870955" w="1054995">
                    <a:moveTo>
                      <a:pt x="0" y="0"/>
                    </a:moveTo>
                    <a:lnTo>
                      <a:pt x="1054995" y="0"/>
                    </a:lnTo>
                    <a:lnTo>
                      <a:pt x="1054995" y="870955"/>
                    </a:lnTo>
                    <a:lnTo>
                      <a:pt x="0" y="8709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1054995" cy="9090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78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15702" y="241213"/>
              <a:ext cx="3938151" cy="2959767"/>
            </a:xfrm>
            <a:custGeom>
              <a:avLst/>
              <a:gdLst/>
              <a:ahLst/>
              <a:cxnLst/>
              <a:rect r="r" b="b" t="t" l="l"/>
              <a:pathLst>
                <a:path h="2959767" w="3938151">
                  <a:moveTo>
                    <a:pt x="0" y="0"/>
                  </a:moveTo>
                  <a:lnTo>
                    <a:pt x="3938151" y="0"/>
                  </a:lnTo>
                  <a:lnTo>
                    <a:pt x="3938151" y="2959767"/>
                  </a:lnTo>
                  <a:lnTo>
                    <a:pt x="0" y="295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676189">
            <a:off x="2025143" y="4377559"/>
            <a:ext cx="2286724" cy="2905321"/>
            <a:chOff x="0" y="0"/>
            <a:chExt cx="3048965" cy="3873761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048965" cy="3873761"/>
              <a:chOff x="0" y="0"/>
              <a:chExt cx="1170917" cy="148767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170917" cy="1487670"/>
              </a:xfrm>
              <a:custGeom>
                <a:avLst/>
                <a:gdLst/>
                <a:ahLst/>
                <a:cxnLst/>
                <a:rect r="r" b="b" t="t" l="l"/>
                <a:pathLst>
                  <a:path h="1487670" w="1170917">
                    <a:moveTo>
                      <a:pt x="0" y="0"/>
                    </a:moveTo>
                    <a:lnTo>
                      <a:pt x="1170917" y="0"/>
                    </a:lnTo>
                    <a:lnTo>
                      <a:pt x="1170917" y="1487670"/>
                    </a:lnTo>
                    <a:lnTo>
                      <a:pt x="0" y="14876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9525"/>
                <a:ext cx="1170917" cy="1497195"/>
              </a:xfrm>
              <a:prstGeom prst="rect">
                <a:avLst/>
              </a:prstGeom>
            </p:spPr>
            <p:txBody>
              <a:bodyPr anchor="ctr" rtlCol="false" tIns="20674" lIns="20674" bIns="20674" rIns="20674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259485" y="250217"/>
              <a:ext cx="2529995" cy="3373327"/>
            </a:xfrm>
            <a:custGeom>
              <a:avLst/>
              <a:gdLst/>
              <a:ahLst/>
              <a:cxnLst/>
              <a:rect r="r" b="b" t="t" l="l"/>
              <a:pathLst>
                <a:path h="3373327" w="2529995">
                  <a:moveTo>
                    <a:pt x="0" y="0"/>
                  </a:moveTo>
                  <a:lnTo>
                    <a:pt x="2529995" y="0"/>
                  </a:lnTo>
                  <a:lnTo>
                    <a:pt x="2529995" y="3373327"/>
                  </a:lnTo>
                  <a:lnTo>
                    <a:pt x="0" y="3373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182672">
            <a:off x="1648483" y="1439006"/>
            <a:ext cx="2851806" cy="2392848"/>
            <a:chOff x="0" y="0"/>
            <a:chExt cx="3802408" cy="319046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802408" cy="3190464"/>
              <a:chOff x="0" y="0"/>
              <a:chExt cx="1038008" cy="8709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38008" cy="870955"/>
              </a:xfrm>
              <a:custGeom>
                <a:avLst/>
                <a:gdLst/>
                <a:ahLst/>
                <a:cxnLst/>
                <a:rect r="r" b="b" t="t" l="l"/>
                <a:pathLst>
                  <a:path h="870955" w="1038008">
                    <a:moveTo>
                      <a:pt x="0" y="0"/>
                    </a:moveTo>
                    <a:lnTo>
                      <a:pt x="1038008" y="0"/>
                    </a:lnTo>
                    <a:lnTo>
                      <a:pt x="1038008" y="870955"/>
                    </a:lnTo>
                    <a:lnTo>
                      <a:pt x="0" y="8709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1038008" cy="9090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78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70667" y="164860"/>
              <a:ext cx="3479484" cy="2859701"/>
            </a:xfrm>
            <a:custGeom>
              <a:avLst/>
              <a:gdLst/>
              <a:ahLst/>
              <a:cxnLst/>
              <a:rect r="r" b="b" t="t" l="l"/>
              <a:pathLst>
                <a:path h="2859701" w="3479484">
                  <a:moveTo>
                    <a:pt x="0" y="0"/>
                  </a:moveTo>
                  <a:lnTo>
                    <a:pt x="3479484" y="0"/>
                  </a:lnTo>
                  <a:lnTo>
                    <a:pt x="3479484" y="2859702"/>
                  </a:lnTo>
                  <a:lnTo>
                    <a:pt x="0" y="2859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4397978" y="1196250"/>
            <a:ext cx="4458441" cy="4515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3831"/>
              </a:lnSpc>
            </a:pPr>
            <a:r>
              <a:rPr lang="en-US" sz="15717">
                <a:solidFill>
                  <a:srgbClr val="2C1E07"/>
                </a:solidFill>
                <a:latin typeface="Moontime"/>
                <a:ea typeface="Moontime"/>
                <a:cs typeface="Moontime"/>
                <a:sym typeface="Moontime"/>
              </a:rPr>
              <a:t>2025</a:t>
            </a:r>
          </a:p>
          <a:p>
            <a:pPr algn="r">
              <a:lnSpc>
                <a:spcPts val="10597"/>
              </a:lnSpc>
            </a:pPr>
            <a:r>
              <a:rPr lang="en-US" sz="12042">
                <a:solidFill>
                  <a:srgbClr val="2C1E07"/>
                </a:solidFill>
                <a:latin typeface="Moontime"/>
                <a:ea typeface="Moontime"/>
                <a:cs typeface="Moontime"/>
                <a:sym typeface="Moontime"/>
              </a:rPr>
              <a:t>Community Scrapbook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2238382" y="5450136"/>
            <a:ext cx="8249295" cy="2804760"/>
          </a:xfrm>
          <a:custGeom>
            <a:avLst/>
            <a:gdLst/>
            <a:ahLst/>
            <a:cxnLst/>
            <a:rect r="r" b="b" t="t" l="l"/>
            <a:pathLst>
              <a:path h="2804760" w="8249295">
                <a:moveTo>
                  <a:pt x="0" y="0"/>
                </a:moveTo>
                <a:lnTo>
                  <a:pt x="8249296" y="0"/>
                </a:lnTo>
                <a:lnTo>
                  <a:pt x="8249296" y="2804760"/>
                </a:lnTo>
                <a:lnTo>
                  <a:pt x="0" y="2804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4601143">
            <a:off x="-4137863" y="4253938"/>
            <a:ext cx="7560000" cy="2570400"/>
          </a:xfrm>
          <a:custGeom>
            <a:avLst/>
            <a:gdLst/>
            <a:ahLst/>
            <a:cxnLst/>
            <a:rect r="r" b="b" t="t" l="l"/>
            <a:pathLst>
              <a:path h="2570400" w="7560000">
                <a:moveTo>
                  <a:pt x="0" y="0"/>
                </a:moveTo>
                <a:lnTo>
                  <a:pt x="7560000" y="0"/>
                </a:lnTo>
                <a:lnTo>
                  <a:pt x="7560000" y="2570400"/>
                </a:lnTo>
                <a:lnTo>
                  <a:pt x="0" y="257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807980">
            <a:off x="4837441" y="1121884"/>
            <a:ext cx="1664835" cy="1269436"/>
          </a:xfrm>
          <a:custGeom>
            <a:avLst/>
            <a:gdLst/>
            <a:ahLst/>
            <a:cxnLst/>
            <a:rect r="r" b="b" t="t" l="l"/>
            <a:pathLst>
              <a:path h="1269436" w="1664835">
                <a:moveTo>
                  <a:pt x="0" y="0"/>
                </a:moveTo>
                <a:lnTo>
                  <a:pt x="1664834" y="0"/>
                </a:lnTo>
                <a:lnTo>
                  <a:pt x="1664834" y="1269436"/>
                </a:lnTo>
                <a:lnTo>
                  <a:pt x="0" y="126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160949">
            <a:off x="2646820" y="544649"/>
            <a:ext cx="1733348" cy="801673"/>
          </a:xfrm>
          <a:custGeom>
            <a:avLst/>
            <a:gdLst/>
            <a:ahLst/>
            <a:cxnLst/>
            <a:rect r="r" b="b" t="t" l="l"/>
            <a:pathLst>
              <a:path h="801673" w="1733348">
                <a:moveTo>
                  <a:pt x="0" y="0"/>
                </a:moveTo>
                <a:lnTo>
                  <a:pt x="1733348" y="0"/>
                </a:lnTo>
                <a:lnTo>
                  <a:pt x="1733348" y="801674"/>
                </a:lnTo>
                <a:lnTo>
                  <a:pt x="0" y="801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968083">
            <a:off x="5265303" y="1084566"/>
            <a:ext cx="589312" cy="773356"/>
          </a:xfrm>
          <a:custGeom>
            <a:avLst/>
            <a:gdLst/>
            <a:ahLst/>
            <a:cxnLst/>
            <a:rect r="r" b="b" t="t" l="l"/>
            <a:pathLst>
              <a:path h="773356" w="589312">
                <a:moveTo>
                  <a:pt x="0" y="0"/>
                </a:moveTo>
                <a:lnTo>
                  <a:pt x="589313" y="0"/>
                </a:lnTo>
                <a:lnTo>
                  <a:pt x="589313" y="773356"/>
                </a:lnTo>
                <a:lnTo>
                  <a:pt x="0" y="7733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77884" r="-152365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89735" y="5940757"/>
            <a:ext cx="673561" cy="911758"/>
          </a:xfrm>
          <a:custGeom>
            <a:avLst/>
            <a:gdLst/>
            <a:ahLst/>
            <a:cxnLst/>
            <a:rect r="r" b="b" t="t" l="l"/>
            <a:pathLst>
              <a:path h="911758" w="673561">
                <a:moveTo>
                  <a:pt x="0" y="0"/>
                </a:moveTo>
                <a:lnTo>
                  <a:pt x="673562" y="0"/>
                </a:lnTo>
                <a:lnTo>
                  <a:pt x="673562" y="911759"/>
                </a:lnTo>
                <a:lnTo>
                  <a:pt x="0" y="9117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213805">
            <a:off x="2885718" y="4261822"/>
            <a:ext cx="3228564" cy="2809436"/>
            <a:chOff x="0" y="0"/>
            <a:chExt cx="4304752" cy="3745915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4304752" cy="3745915"/>
              <a:chOff x="0" y="0"/>
              <a:chExt cx="1111759" cy="967432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111759" cy="967432"/>
              </a:xfrm>
              <a:custGeom>
                <a:avLst/>
                <a:gdLst/>
                <a:ahLst/>
                <a:cxnLst/>
                <a:rect r="r" b="b" t="t" l="l"/>
                <a:pathLst>
                  <a:path h="967432" w="1111759">
                    <a:moveTo>
                      <a:pt x="0" y="0"/>
                    </a:moveTo>
                    <a:lnTo>
                      <a:pt x="1111759" y="0"/>
                    </a:lnTo>
                    <a:lnTo>
                      <a:pt x="1111759" y="967432"/>
                    </a:lnTo>
                    <a:lnTo>
                      <a:pt x="0" y="9674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38100"/>
                <a:ext cx="1111759" cy="100553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295475" y="297897"/>
              <a:ext cx="3763139" cy="3150894"/>
            </a:xfrm>
            <a:custGeom>
              <a:avLst/>
              <a:gdLst/>
              <a:ahLst/>
              <a:cxnLst/>
              <a:rect r="r" b="b" t="t" l="l"/>
              <a:pathLst>
                <a:path h="3150894" w="3763139">
                  <a:moveTo>
                    <a:pt x="0" y="0"/>
                  </a:moveTo>
                  <a:lnTo>
                    <a:pt x="3763139" y="0"/>
                  </a:lnTo>
                  <a:lnTo>
                    <a:pt x="3763139" y="3150894"/>
                  </a:lnTo>
                  <a:lnTo>
                    <a:pt x="0" y="3150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3168" r="0" b="-6262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530129">
            <a:off x="2784902" y="1146383"/>
            <a:ext cx="2783903" cy="2855219"/>
            <a:chOff x="0" y="0"/>
            <a:chExt cx="3711871" cy="3806958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3711871" cy="3806958"/>
              <a:chOff x="0" y="0"/>
              <a:chExt cx="963510" cy="98819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963510" cy="988193"/>
              </a:xfrm>
              <a:custGeom>
                <a:avLst/>
                <a:gdLst/>
                <a:ahLst/>
                <a:cxnLst/>
                <a:rect r="r" b="b" t="t" l="l"/>
                <a:pathLst>
                  <a:path h="988193" w="963510">
                    <a:moveTo>
                      <a:pt x="0" y="0"/>
                    </a:moveTo>
                    <a:lnTo>
                      <a:pt x="963510" y="0"/>
                    </a:lnTo>
                    <a:lnTo>
                      <a:pt x="963510" y="988193"/>
                    </a:lnTo>
                    <a:lnTo>
                      <a:pt x="0" y="9881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963510" cy="10262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200667" y="248211"/>
              <a:ext cx="3310536" cy="3310536"/>
            </a:xfrm>
            <a:custGeom>
              <a:avLst/>
              <a:gdLst/>
              <a:ahLst/>
              <a:cxnLst/>
              <a:rect r="r" b="b" t="t" l="l"/>
              <a:pathLst>
                <a:path h="3310536" w="3310536">
                  <a:moveTo>
                    <a:pt x="0" y="0"/>
                  </a:moveTo>
                  <a:lnTo>
                    <a:pt x="3310536" y="0"/>
                  </a:lnTo>
                  <a:lnTo>
                    <a:pt x="3310536" y="3310536"/>
                  </a:lnTo>
                  <a:lnTo>
                    <a:pt x="0" y="3310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293207">
            <a:off x="5607147" y="156448"/>
            <a:ext cx="2939910" cy="2889090"/>
            <a:chOff x="0" y="0"/>
            <a:chExt cx="3919880" cy="385212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919880" cy="3852120"/>
              <a:chOff x="0" y="0"/>
              <a:chExt cx="982664" cy="96567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982664" cy="965678"/>
              </a:xfrm>
              <a:custGeom>
                <a:avLst/>
                <a:gdLst/>
                <a:ahLst/>
                <a:cxnLst/>
                <a:rect r="r" b="b" t="t" l="l"/>
                <a:pathLst>
                  <a:path h="965678" w="982664">
                    <a:moveTo>
                      <a:pt x="0" y="0"/>
                    </a:moveTo>
                    <a:lnTo>
                      <a:pt x="982664" y="0"/>
                    </a:lnTo>
                    <a:lnTo>
                      <a:pt x="982664" y="965678"/>
                    </a:lnTo>
                    <a:lnTo>
                      <a:pt x="0" y="9656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28575"/>
                <a:ext cx="982664" cy="9942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292569" y="267160"/>
              <a:ext cx="3317801" cy="3317801"/>
            </a:xfrm>
            <a:custGeom>
              <a:avLst/>
              <a:gdLst/>
              <a:ahLst/>
              <a:cxnLst/>
              <a:rect r="r" b="b" t="t" l="l"/>
              <a:pathLst>
                <a:path h="3317801" w="3317801">
                  <a:moveTo>
                    <a:pt x="0" y="0"/>
                  </a:moveTo>
                  <a:lnTo>
                    <a:pt x="3317801" y="0"/>
                  </a:lnTo>
                  <a:lnTo>
                    <a:pt x="3317801" y="3317801"/>
                  </a:lnTo>
                  <a:lnTo>
                    <a:pt x="0" y="331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-461198">
            <a:off x="5660269" y="3281870"/>
            <a:ext cx="2937241" cy="2751780"/>
            <a:chOff x="0" y="0"/>
            <a:chExt cx="3916322" cy="3669040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3916322" cy="3669040"/>
              <a:chOff x="0" y="0"/>
              <a:chExt cx="1076089" cy="1008144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076089" cy="1008144"/>
              </a:xfrm>
              <a:custGeom>
                <a:avLst/>
                <a:gdLst/>
                <a:ahLst/>
                <a:cxnLst/>
                <a:rect r="r" b="b" t="t" l="l"/>
                <a:pathLst>
                  <a:path h="1008144" w="1076089">
                    <a:moveTo>
                      <a:pt x="0" y="0"/>
                    </a:moveTo>
                    <a:lnTo>
                      <a:pt x="1076089" y="0"/>
                    </a:lnTo>
                    <a:lnTo>
                      <a:pt x="1076089" y="1008144"/>
                    </a:lnTo>
                    <a:lnTo>
                      <a:pt x="0" y="100814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28575"/>
                <a:ext cx="1076089" cy="103671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340920" y="217279"/>
              <a:ext cx="3234482" cy="3234482"/>
            </a:xfrm>
            <a:custGeom>
              <a:avLst/>
              <a:gdLst/>
              <a:ahLst/>
              <a:cxnLst/>
              <a:rect r="r" b="b" t="t" l="l"/>
              <a:pathLst>
                <a:path h="3234482" w="3234482">
                  <a:moveTo>
                    <a:pt x="0" y="0"/>
                  </a:moveTo>
                  <a:lnTo>
                    <a:pt x="3234482" y="0"/>
                  </a:lnTo>
                  <a:lnTo>
                    <a:pt x="3234482" y="3234482"/>
                  </a:lnTo>
                  <a:lnTo>
                    <a:pt x="0" y="3234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5400000">
            <a:off x="5335674" y="2860165"/>
            <a:ext cx="7560000" cy="1389150"/>
          </a:xfrm>
          <a:custGeom>
            <a:avLst/>
            <a:gdLst/>
            <a:ahLst/>
            <a:cxnLst/>
            <a:rect r="r" b="b" t="t" l="l"/>
            <a:pathLst>
              <a:path h="1389150" w="7560000">
                <a:moveTo>
                  <a:pt x="0" y="0"/>
                </a:moveTo>
                <a:lnTo>
                  <a:pt x="7560000" y="0"/>
                </a:lnTo>
                <a:lnTo>
                  <a:pt x="7560000" y="1389150"/>
                </a:lnTo>
                <a:lnTo>
                  <a:pt x="0" y="138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3210718">
            <a:off x="-4899425" y="4426383"/>
            <a:ext cx="7560000" cy="2929500"/>
          </a:xfrm>
          <a:custGeom>
            <a:avLst/>
            <a:gdLst/>
            <a:ahLst/>
            <a:cxnLst/>
            <a:rect r="r" b="b" t="t" l="l"/>
            <a:pathLst>
              <a:path h="2929500" w="7560000">
                <a:moveTo>
                  <a:pt x="0" y="0"/>
                </a:moveTo>
                <a:lnTo>
                  <a:pt x="7560000" y="0"/>
                </a:lnTo>
                <a:lnTo>
                  <a:pt x="7560000" y="2929500"/>
                </a:lnTo>
                <a:lnTo>
                  <a:pt x="0" y="2929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661026" y="6080694"/>
            <a:ext cx="857885" cy="798613"/>
          </a:xfrm>
          <a:custGeom>
            <a:avLst/>
            <a:gdLst/>
            <a:ahLst/>
            <a:cxnLst/>
            <a:rect r="r" b="b" t="t" l="l"/>
            <a:pathLst>
              <a:path h="798613" w="857885">
                <a:moveTo>
                  <a:pt x="0" y="0"/>
                </a:moveTo>
                <a:lnTo>
                  <a:pt x="857885" y="0"/>
                </a:lnTo>
                <a:lnTo>
                  <a:pt x="857885" y="798612"/>
                </a:lnTo>
                <a:lnTo>
                  <a:pt x="0" y="798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51721">
            <a:off x="530408" y="2854521"/>
            <a:ext cx="1900601" cy="3746705"/>
          </a:xfrm>
          <a:custGeom>
            <a:avLst/>
            <a:gdLst/>
            <a:ahLst/>
            <a:cxnLst/>
            <a:rect r="r" b="b" t="t" l="l"/>
            <a:pathLst>
              <a:path h="3746705" w="1900601">
                <a:moveTo>
                  <a:pt x="0" y="0"/>
                </a:moveTo>
                <a:lnTo>
                  <a:pt x="1900601" y="0"/>
                </a:lnTo>
                <a:lnTo>
                  <a:pt x="1900601" y="3746705"/>
                </a:lnTo>
                <a:lnTo>
                  <a:pt x="0" y="3746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693769" y="6480000"/>
            <a:ext cx="576297" cy="536480"/>
          </a:xfrm>
          <a:custGeom>
            <a:avLst/>
            <a:gdLst/>
            <a:ahLst/>
            <a:cxnLst/>
            <a:rect r="r" b="b" t="t" l="l"/>
            <a:pathLst>
              <a:path h="536480" w="576297">
                <a:moveTo>
                  <a:pt x="0" y="0"/>
                </a:moveTo>
                <a:lnTo>
                  <a:pt x="576297" y="0"/>
                </a:lnTo>
                <a:lnTo>
                  <a:pt x="576297" y="536480"/>
                </a:lnTo>
                <a:lnTo>
                  <a:pt x="0" y="536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031830">
            <a:off x="370333" y="4972219"/>
            <a:ext cx="860691" cy="608744"/>
          </a:xfrm>
          <a:custGeom>
            <a:avLst/>
            <a:gdLst/>
            <a:ahLst/>
            <a:cxnLst/>
            <a:rect r="r" b="b" t="t" l="l"/>
            <a:pathLst>
              <a:path h="608744" w="860691">
                <a:moveTo>
                  <a:pt x="0" y="0"/>
                </a:moveTo>
                <a:lnTo>
                  <a:pt x="860691" y="0"/>
                </a:lnTo>
                <a:lnTo>
                  <a:pt x="860691" y="608744"/>
                </a:lnTo>
                <a:lnTo>
                  <a:pt x="0" y="608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399744">
            <a:off x="2113358" y="6417803"/>
            <a:ext cx="374709" cy="447050"/>
          </a:xfrm>
          <a:custGeom>
            <a:avLst/>
            <a:gdLst/>
            <a:ahLst/>
            <a:cxnLst/>
            <a:rect r="r" b="b" t="t" l="l"/>
            <a:pathLst>
              <a:path h="447050" w="374709">
                <a:moveTo>
                  <a:pt x="0" y="0"/>
                </a:moveTo>
                <a:lnTo>
                  <a:pt x="374709" y="0"/>
                </a:lnTo>
                <a:lnTo>
                  <a:pt x="374709" y="447051"/>
                </a:lnTo>
                <a:lnTo>
                  <a:pt x="0" y="447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1174195">
            <a:off x="4024603" y="148580"/>
            <a:ext cx="705887" cy="781162"/>
          </a:xfrm>
          <a:custGeom>
            <a:avLst/>
            <a:gdLst/>
            <a:ahLst/>
            <a:cxnLst/>
            <a:rect r="r" b="b" t="t" l="l"/>
            <a:pathLst>
              <a:path h="781162" w="705887">
                <a:moveTo>
                  <a:pt x="0" y="0"/>
                </a:moveTo>
                <a:lnTo>
                  <a:pt x="705887" y="0"/>
                </a:lnTo>
                <a:lnTo>
                  <a:pt x="705887" y="781162"/>
                </a:lnTo>
                <a:lnTo>
                  <a:pt x="0" y="7811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90179" y="-15059"/>
            <a:ext cx="6004056" cy="2745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18"/>
              </a:lnSpc>
            </a:pPr>
            <a:r>
              <a:rPr lang="en-US" sz="787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Spring-Time </a:t>
            </a:r>
          </a:p>
          <a:p>
            <a:pPr algn="l">
              <a:lnSpc>
                <a:spcPts val="11018"/>
              </a:lnSpc>
              <a:spcBef>
                <a:spcPct val="0"/>
              </a:spcBef>
            </a:pPr>
            <a:r>
              <a:rPr lang="en-US" sz="787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with Ida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150904">
            <a:off x="132890" y="-215058"/>
            <a:ext cx="3905662" cy="2295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1"/>
              </a:lnSpc>
            </a:pPr>
            <a:r>
              <a:rPr lang="en-US" sz="660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Summer Reading</a:t>
            </a:r>
          </a:p>
          <a:p>
            <a:pPr algn="l">
              <a:lnSpc>
                <a:spcPts val="9241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at Ida</a:t>
            </a:r>
          </a:p>
        </p:txBody>
      </p:sp>
      <p:grpSp>
        <p:nvGrpSpPr>
          <p:cNvPr name="Group 3" id="3"/>
          <p:cNvGrpSpPr/>
          <p:nvPr/>
        </p:nvGrpSpPr>
        <p:grpSpPr>
          <a:xfrm rot="258013">
            <a:off x="636299" y="4226114"/>
            <a:ext cx="3529729" cy="2716141"/>
            <a:chOff x="0" y="0"/>
            <a:chExt cx="4706306" cy="3621521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706306" cy="3621521"/>
              <a:chOff x="0" y="0"/>
              <a:chExt cx="1083246" cy="83356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083246" cy="833562"/>
              </a:xfrm>
              <a:custGeom>
                <a:avLst/>
                <a:gdLst/>
                <a:ahLst/>
                <a:cxnLst/>
                <a:rect r="r" b="b" t="t" l="l"/>
                <a:pathLst>
                  <a:path h="833562" w="1083246">
                    <a:moveTo>
                      <a:pt x="0" y="0"/>
                    </a:moveTo>
                    <a:lnTo>
                      <a:pt x="1083246" y="0"/>
                    </a:lnTo>
                    <a:lnTo>
                      <a:pt x="1083246" y="833562"/>
                    </a:lnTo>
                    <a:lnTo>
                      <a:pt x="0" y="8335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083246" cy="871662"/>
              </a:xfrm>
              <a:prstGeom prst="rect">
                <a:avLst/>
              </a:prstGeom>
            </p:spPr>
            <p:txBody>
              <a:bodyPr anchor="ctr" rtlCol="false" tIns="62288" lIns="62288" bIns="62288" rIns="62288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216304" y="171105"/>
              <a:ext cx="4273698" cy="3279311"/>
            </a:xfrm>
            <a:custGeom>
              <a:avLst/>
              <a:gdLst/>
              <a:ahLst/>
              <a:cxnLst/>
              <a:rect r="r" b="b" t="t" l="l"/>
              <a:pathLst>
                <a:path h="3279311" w="4273698">
                  <a:moveTo>
                    <a:pt x="0" y="0"/>
                  </a:moveTo>
                  <a:lnTo>
                    <a:pt x="4273698" y="0"/>
                  </a:lnTo>
                  <a:lnTo>
                    <a:pt x="4273698" y="3279311"/>
                  </a:lnTo>
                  <a:lnTo>
                    <a:pt x="0" y="327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2309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396784">
            <a:off x="1570123" y="1643829"/>
            <a:ext cx="2551492" cy="2600917"/>
            <a:chOff x="0" y="0"/>
            <a:chExt cx="3401989" cy="3467889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3401989" cy="3467889"/>
              <a:chOff x="0" y="0"/>
              <a:chExt cx="776525" cy="791567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776525" cy="791567"/>
              </a:xfrm>
              <a:custGeom>
                <a:avLst/>
                <a:gdLst/>
                <a:ahLst/>
                <a:cxnLst/>
                <a:rect r="r" b="b" t="t" l="l"/>
                <a:pathLst>
                  <a:path h="791567" w="776525">
                    <a:moveTo>
                      <a:pt x="0" y="0"/>
                    </a:moveTo>
                    <a:lnTo>
                      <a:pt x="776525" y="0"/>
                    </a:lnTo>
                    <a:lnTo>
                      <a:pt x="776525" y="791567"/>
                    </a:lnTo>
                    <a:lnTo>
                      <a:pt x="0" y="7915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776525" cy="829667"/>
              </a:xfrm>
              <a:prstGeom prst="rect">
                <a:avLst/>
              </a:prstGeom>
            </p:spPr>
            <p:txBody>
              <a:bodyPr anchor="ctr" rtlCol="false" tIns="62811" lIns="62811" bIns="62811" rIns="62811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91397" y="224347"/>
              <a:ext cx="3019195" cy="3019195"/>
            </a:xfrm>
            <a:custGeom>
              <a:avLst/>
              <a:gdLst/>
              <a:ahLst/>
              <a:cxnLst/>
              <a:rect r="r" b="b" t="t" l="l"/>
              <a:pathLst>
                <a:path h="3019195" w="3019195">
                  <a:moveTo>
                    <a:pt x="0" y="0"/>
                  </a:moveTo>
                  <a:lnTo>
                    <a:pt x="3019195" y="0"/>
                  </a:lnTo>
                  <a:lnTo>
                    <a:pt x="3019195" y="3019195"/>
                  </a:lnTo>
                  <a:lnTo>
                    <a:pt x="0" y="3019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-970393">
            <a:off x="-202159" y="2188401"/>
            <a:ext cx="2439321" cy="2486574"/>
            <a:chOff x="0" y="0"/>
            <a:chExt cx="3252429" cy="3315432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252429" cy="3315432"/>
              <a:chOff x="0" y="0"/>
              <a:chExt cx="776525" cy="791567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776525" cy="791567"/>
              </a:xfrm>
              <a:custGeom>
                <a:avLst/>
                <a:gdLst/>
                <a:ahLst/>
                <a:cxnLst/>
                <a:rect r="r" b="b" t="t" l="l"/>
                <a:pathLst>
                  <a:path h="791567" w="776525">
                    <a:moveTo>
                      <a:pt x="0" y="0"/>
                    </a:moveTo>
                    <a:lnTo>
                      <a:pt x="776525" y="0"/>
                    </a:lnTo>
                    <a:lnTo>
                      <a:pt x="776525" y="791567"/>
                    </a:lnTo>
                    <a:lnTo>
                      <a:pt x="0" y="7915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776525" cy="829667"/>
              </a:xfrm>
              <a:prstGeom prst="rect">
                <a:avLst/>
              </a:prstGeom>
            </p:spPr>
            <p:txBody>
              <a:bodyPr anchor="ctr" rtlCol="false" tIns="60049" lIns="60049" bIns="60049" rIns="60049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203787" y="235289"/>
              <a:ext cx="2844854" cy="2844854"/>
            </a:xfrm>
            <a:custGeom>
              <a:avLst/>
              <a:gdLst/>
              <a:ahLst/>
              <a:cxnLst/>
              <a:rect r="r" b="b" t="t" l="l"/>
              <a:pathLst>
                <a:path h="2844854" w="2844854">
                  <a:moveTo>
                    <a:pt x="0" y="0"/>
                  </a:moveTo>
                  <a:lnTo>
                    <a:pt x="2844854" y="0"/>
                  </a:lnTo>
                  <a:lnTo>
                    <a:pt x="2844854" y="2844854"/>
                  </a:lnTo>
                  <a:lnTo>
                    <a:pt x="0" y="284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-354518">
            <a:off x="3723871" y="1493060"/>
            <a:ext cx="2743405" cy="2756068"/>
            <a:chOff x="0" y="0"/>
            <a:chExt cx="3657874" cy="3674757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657874" cy="3674757"/>
              <a:chOff x="0" y="0"/>
              <a:chExt cx="929318" cy="933607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929318" cy="933607"/>
              </a:xfrm>
              <a:custGeom>
                <a:avLst/>
                <a:gdLst/>
                <a:ahLst/>
                <a:cxnLst/>
                <a:rect r="r" b="b" t="t" l="l"/>
                <a:pathLst>
                  <a:path h="933607" w="929318">
                    <a:moveTo>
                      <a:pt x="0" y="0"/>
                    </a:moveTo>
                    <a:lnTo>
                      <a:pt x="929318" y="0"/>
                    </a:lnTo>
                    <a:lnTo>
                      <a:pt x="929318" y="933607"/>
                    </a:lnTo>
                    <a:lnTo>
                      <a:pt x="0" y="9336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929318" cy="971707"/>
              </a:xfrm>
              <a:prstGeom prst="rect">
                <a:avLst/>
              </a:prstGeom>
            </p:spPr>
            <p:txBody>
              <a:bodyPr anchor="ctr" rtlCol="false" tIns="56431" lIns="56431" bIns="56431" rIns="56431"/>
              <a:lstStyle/>
              <a:p>
                <a:pPr algn="ctr">
                  <a:lnSpc>
                    <a:spcPts val="1959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217571" y="226013"/>
              <a:ext cx="3222732" cy="3222732"/>
            </a:xfrm>
            <a:custGeom>
              <a:avLst/>
              <a:gdLst/>
              <a:ahLst/>
              <a:cxnLst/>
              <a:rect r="r" b="b" t="t" l="l"/>
              <a:pathLst>
                <a:path h="3222732" w="3222732">
                  <a:moveTo>
                    <a:pt x="0" y="0"/>
                  </a:moveTo>
                  <a:lnTo>
                    <a:pt x="3222732" y="0"/>
                  </a:lnTo>
                  <a:lnTo>
                    <a:pt x="3222732" y="3222731"/>
                  </a:lnTo>
                  <a:lnTo>
                    <a:pt x="0" y="3222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579986">
            <a:off x="5292665" y="-57203"/>
            <a:ext cx="2572123" cy="2565046"/>
            <a:chOff x="0" y="0"/>
            <a:chExt cx="3429497" cy="3420061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429497" cy="3420061"/>
              <a:chOff x="0" y="0"/>
              <a:chExt cx="967880" cy="965217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967880" cy="965217"/>
              </a:xfrm>
              <a:custGeom>
                <a:avLst/>
                <a:gdLst/>
                <a:ahLst/>
                <a:cxnLst/>
                <a:rect r="r" b="b" t="t" l="l"/>
                <a:pathLst>
                  <a:path h="965217" w="967880">
                    <a:moveTo>
                      <a:pt x="0" y="0"/>
                    </a:moveTo>
                    <a:lnTo>
                      <a:pt x="967880" y="0"/>
                    </a:lnTo>
                    <a:lnTo>
                      <a:pt x="967880" y="965217"/>
                    </a:lnTo>
                    <a:lnTo>
                      <a:pt x="0" y="96521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28575"/>
                <a:ext cx="967880" cy="9937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207354" y="191351"/>
              <a:ext cx="3037359" cy="3037359"/>
            </a:xfrm>
            <a:custGeom>
              <a:avLst/>
              <a:gdLst/>
              <a:ahLst/>
              <a:cxnLst/>
              <a:rect r="r" b="b" t="t" l="l"/>
              <a:pathLst>
                <a:path h="3037359" w="3037359">
                  <a:moveTo>
                    <a:pt x="0" y="0"/>
                  </a:moveTo>
                  <a:lnTo>
                    <a:pt x="3037359" y="0"/>
                  </a:lnTo>
                  <a:lnTo>
                    <a:pt x="3037359" y="3037359"/>
                  </a:lnTo>
                  <a:lnTo>
                    <a:pt x="0" y="3037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-246715">
            <a:off x="3753271" y="4237601"/>
            <a:ext cx="2755566" cy="2693167"/>
            <a:chOff x="0" y="0"/>
            <a:chExt cx="3674088" cy="359089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3674088" cy="3590890"/>
              <a:chOff x="0" y="0"/>
              <a:chExt cx="891899" cy="871702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91899" cy="871702"/>
              </a:xfrm>
              <a:custGeom>
                <a:avLst/>
                <a:gdLst/>
                <a:ahLst/>
                <a:cxnLst/>
                <a:rect r="r" b="b" t="t" l="l"/>
                <a:pathLst>
                  <a:path h="871702" w="891899">
                    <a:moveTo>
                      <a:pt x="0" y="0"/>
                    </a:moveTo>
                    <a:lnTo>
                      <a:pt x="891899" y="0"/>
                    </a:lnTo>
                    <a:lnTo>
                      <a:pt x="891899" y="871702"/>
                    </a:lnTo>
                    <a:lnTo>
                      <a:pt x="0" y="8717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38100"/>
                <a:ext cx="891899" cy="909802"/>
              </a:xfrm>
              <a:prstGeom prst="rect">
                <a:avLst/>
              </a:prstGeom>
            </p:spPr>
            <p:txBody>
              <a:bodyPr anchor="ctr" rtlCol="false" tIns="59059" lIns="59059" bIns="59059" rIns="59059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201853" y="160254"/>
              <a:ext cx="3270382" cy="3270382"/>
            </a:xfrm>
            <a:custGeom>
              <a:avLst/>
              <a:gdLst/>
              <a:ahLst/>
              <a:cxnLst/>
              <a:rect r="r" b="b" t="t" l="l"/>
              <a:pathLst>
                <a:path h="3270382" w="3270382">
                  <a:moveTo>
                    <a:pt x="0" y="0"/>
                  </a:moveTo>
                  <a:lnTo>
                    <a:pt x="3270382" y="0"/>
                  </a:lnTo>
                  <a:lnTo>
                    <a:pt x="3270382" y="3270382"/>
                  </a:lnTo>
                  <a:lnTo>
                    <a:pt x="0" y="3270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299632">
            <a:off x="5967173" y="4259795"/>
            <a:ext cx="2819364" cy="2734228"/>
            <a:chOff x="0" y="0"/>
            <a:chExt cx="3759152" cy="3645638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3759152" cy="3645638"/>
              <a:chOff x="0" y="0"/>
              <a:chExt cx="912548" cy="884992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12548" cy="884992"/>
              </a:xfrm>
              <a:custGeom>
                <a:avLst/>
                <a:gdLst/>
                <a:ahLst/>
                <a:cxnLst/>
                <a:rect r="r" b="b" t="t" l="l"/>
                <a:pathLst>
                  <a:path h="884992" w="912548">
                    <a:moveTo>
                      <a:pt x="0" y="0"/>
                    </a:moveTo>
                    <a:lnTo>
                      <a:pt x="912548" y="0"/>
                    </a:lnTo>
                    <a:lnTo>
                      <a:pt x="912548" y="884992"/>
                    </a:lnTo>
                    <a:lnTo>
                      <a:pt x="0" y="8849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38100"/>
                <a:ext cx="912548" cy="923092"/>
              </a:xfrm>
              <a:prstGeom prst="rect">
                <a:avLst/>
              </a:prstGeom>
            </p:spPr>
            <p:txBody>
              <a:bodyPr anchor="ctr" rtlCol="false" tIns="59059" lIns="59059" bIns="59059" rIns="59059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234312" y="177555"/>
              <a:ext cx="3290528" cy="3290528"/>
            </a:xfrm>
            <a:custGeom>
              <a:avLst/>
              <a:gdLst/>
              <a:ahLst/>
              <a:cxnLst/>
              <a:rect r="r" b="b" t="t" l="l"/>
              <a:pathLst>
                <a:path h="3290528" w="3290528">
                  <a:moveTo>
                    <a:pt x="0" y="0"/>
                  </a:moveTo>
                  <a:lnTo>
                    <a:pt x="3290528" y="0"/>
                  </a:lnTo>
                  <a:lnTo>
                    <a:pt x="3290528" y="3290528"/>
                  </a:lnTo>
                  <a:lnTo>
                    <a:pt x="0" y="3290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766913">
            <a:off x="6354634" y="1763850"/>
            <a:ext cx="2635871" cy="2686930"/>
            <a:chOff x="0" y="0"/>
            <a:chExt cx="3514494" cy="3582574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3514494" cy="3582574"/>
              <a:chOff x="0" y="0"/>
              <a:chExt cx="776525" cy="791567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776525" cy="791567"/>
              </a:xfrm>
              <a:custGeom>
                <a:avLst/>
                <a:gdLst/>
                <a:ahLst/>
                <a:cxnLst/>
                <a:rect r="r" b="b" t="t" l="l"/>
                <a:pathLst>
                  <a:path h="791567" w="776525">
                    <a:moveTo>
                      <a:pt x="0" y="0"/>
                    </a:moveTo>
                    <a:lnTo>
                      <a:pt x="776525" y="0"/>
                    </a:lnTo>
                    <a:lnTo>
                      <a:pt x="776525" y="791567"/>
                    </a:lnTo>
                    <a:lnTo>
                      <a:pt x="0" y="7915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776525" cy="829667"/>
              </a:xfrm>
              <a:prstGeom prst="rect">
                <a:avLst/>
              </a:prstGeom>
            </p:spPr>
            <p:txBody>
              <a:bodyPr anchor="ctr" rtlCol="false" tIns="64888" lIns="64888" bIns="64888" rIns="64888"/>
              <a:lstStyle/>
              <a:p>
                <a:pPr algn="ctr">
                  <a:lnSpc>
                    <a:spcPts val="1960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208977" y="243017"/>
              <a:ext cx="3096540" cy="3096540"/>
            </a:xfrm>
            <a:custGeom>
              <a:avLst/>
              <a:gdLst/>
              <a:ahLst/>
              <a:cxnLst/>
              <a:rect r="r" b="b" t="t" l="l"/>
              <a:pathLst>
                <a:path h="3096540" w="3096540">
                  <a:moveTo>
                    <a:pt x="0" y="0"/>
                  </a:moveTo>
                  <a:lnTo>
                    <a:pt x="3096540" y="0"/>
                  </a:lnTo>
                  <a:lnTo>
                    <a:pt x="3096540" y="3096540"/>
                  </a:lnTo>
                  <a:lnTo>
                    <a:pt x="0" y="3096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-5743090">
            <a:off x="-3868511" y="4522264"/>
            <a:ext cx="7560000" cy="1653750"/>
          </a:xfrm>
          <a:custGeom>
            <a:avLst/>
            <a:gdLst/>
            <a:ahLst/>
            <a:cxnLst/>
            <a:rect r="r" b="b" t="t" l="l"/>
            <a:pathLst>
              <a:path h="1653750" w="7560000">
                <a:moveTo>
                  <a:pt x="0" y="0"/>
                </a:moveTo>
                <a:lnTo>
                  <a:pt x="7560000" y="0"/>
                </a:lnTo>
                <a:lnTo>
                  <a:pt x="7560000" y="1653750"/>
                </a:lnTo>
                <a:lnTo>
                  <a:pt x="0" y="1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-3049982">
            <a:off x="4028818" y="-3316549"/>
            <a:ext cx="4449600" cy="5760000"/>
          </a:xfrm>
          <a:custGeom>
            <a:avLst/>
            <a:gdLst/>
            <a:ahLst/>
            <a:cxnLst/>
            <a:rect r="r" b="b" t="t" l="l"/>
            <a:pathLst>
              <a:path h="5760000" w="4449600">
                <a:moveTo>
                  <a:pt x="0" y="0"/>
                </a:moveTo>
                <a:lnTo>
                  <a:pt x="4449600" y="0"/>
                </a:lnTo>
                <a:lnTo>
                  <a:pt x="4449600" y="5760000"/>
                </a:lnTo>
                <a:lnTo>
                  <a:pt x="0" y="5760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564223">
            <a:off x="8057711" y="659889"/>
            <a:ext cx="933475" cy="1130861"/>
          </a:xfrm>
          <a:custGeom>
            <a:avLst/>
            <a:gdLst/>
            <a:ahLst/>
            <a:cxnLst/>
            <a:rect r="r" b="b" t="t" l="l"/>
            <a:pathLst>
              <a:path h="1130861" w="933475">
                <a:moveTo>
                  <a:pt x="0" y="0"/>
                </a:moveTo>
                <a:lnTo>
                  <a:pt x="933474" y="0"/>
                </a:lnTo>
                <a:lnTo>
                  <a:pt x="933474" y="1130861"/>
                </a:lnTo>
                <a:lnTo>
                  <a:pt x="0" y="1130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742133">
            <a:off x="57397" y="6136024"/>
            <a:ext cx="1404357" cy="1514502"/>
          </a:xfrm>
          <a:custGeom>
            <a:avLst/>
            <a:gdLst/>
            <a:ahLst/>
            <a:cxnLst/>
            <a:rect r="r" b="b" t="t" l="l"/>
            <a:pathLst>
              <a:path h="1514502" w="1404357">
                <a:moveTo>
                  <a:pt x="0" y="0"/>
                </a:moveTo>
                <a:lnTo>
                  <a:pt x="1404357" y="0"/>
                </a:lnTo>
                <a:lnTo>
                  <a:pt x="1404357" y="1514502"/>
                </a:lnTo>
                <a:lnTo>
                  <a:pt x="0" y="15145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827116" y="818415"/>
            <a:ext cx="1762184" cy="813809"/>
          </a:xfrm>
          <a:custGeom>
            <a:avLst/>
            <a:gdLst/>
            <a:ahLst/>
            <a:cxnLst/>
            <a:rect r="r" b="b" t="t" l="l"/>
            <a:pathLst>
              <a:path h="813809" w="1762184">
                <a:moveTo>
                  <a:pt x="0" y="0"/>
                </a:moveTo>
                <a:lnTo>
                  <a:pt x="1762184" y="0"/>
                </a:lnTo>
                <a:lnTo>
                  <a:pt x="1762184" y="813809"/>
                </a:lnTo>
                <a:lnTo>
                  <a:pt x="0" y="813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4600738" y="6693540"/>
            <a:ext cx="2505559" cy="665112"/>
          </a:xfrm>
          <a:custGeom>
            <a:avLst/>
            <a:gdLst/>
            <a:ahLst/>
            <a:cxnLst/>
            <a:rect r="r" b="b" t="t" l="l"/>
            <a:pathLst>
              <a:path h="665112" w="2505559">
                <a:moveTo>
                  <a:pt x="0" y="0"/>
                </a:moveTo>
                <a:lnTo>
                  <a:pt x="2505559" y="0"/>
                </a:lnTo>
                <a:lnTo>
                  <a:pt x="2505559" y="665112"/>
                </a:lnTo>
                <a:lnTo>
                  <a:pt x="0" y="6651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473" y="-40381"/>
            <a:ext cx="4301157" cy="1364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3"/>
              </a:lnSpc>
              <a:spcBef>
                <a:spcPct val="0"/>
              </a:spcBef>
            </a:pPr>
            <a:r>
              <a:rPr lang="en-US" sz="7952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Falling For Ida</a:t>
            </a:r>
          </a:p>
        </p:txBody>
      </p:sp>
      <p:grpSp>
        <p:nvGrpSpPr>
          <p:cNvPr name="Group 3" id="3"/>
          <p:cNvGrpSpPr/>
          <p:nvPr/>
        </p:nvGrpSpPr>
        <p:grpSpPr>
          <a:xfrm rot="189267">
            <a:off x="200752" y="1395928"/>
            <a:ext cx="2706782" cy="3376822"/>
            <a:chOff x="0" y="0"/>
            <a:chExt cx="3609043" cy="450243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3609043" cy="4502430"/>
              <a:chOff x="0" y="0"/>
              <a:chExt cx="897457" cy="111961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97457" cy="1119614"/>
              </a:xfrm>
              <a:custGeom>
                <a:avLst/>
                <a:gdLst/>
                <a:ahLst/>
                <a:cxnLst/>
                <a:rect r="r" b="b" t="t" l="l"/>
                <a:pathLst>
                  <a:path h="1119614" w="897457">
                    <a:moveTo>
                      <a:pt x="0" y="0"/>
                    </a:moveTo>
                    <a:lnTo>
                      <a:pt x="897457" y="0"/>
                    </a:lnTo>
                    <a:lnTo>
                      <a:pt x="897457" y="1119614"/>
                    </a:lnTo>
                    <a:lnTo>
                      <a:pt x="0" y="11196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9525"/>
                <a:ext cx="897457" cy="1129139"/>
              </a:xfrm>
              <a:prstGeom prst="rect">
                <a:avLst/>
              </a:prstGeom>
            </p:spPr>
            <p:txBody>
              <a:bodyPr anchor="ctr" rtlCol="false" tIns="26823" lIns="26823" bIns="26823" rIns="26823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264561" y="197935"/>
              <a:ext cx="3079920" cy="4106560"/>
            </a:xfrm>
            <a:custGeom>
              <a:avLst/>
              <a:gdLst/>
              <a:ahLst/>
              <a:cxnLst/>
              <a:rect r="r" b="b" t="t" l="l"/>
              <a:pathLst>
                <a:path h="4106560" w="3079920">
                  <a:moveTo>
                    <a:pt x="0" y="0"/>
                  </a:moveTo>
                  <a:lnTo>
                    <a:pt x="3079920" y="0"/>
                  </a:lnTo>
                  <a:lnTo>
                    <a:pt x="3079920" y="4106560"/>
                  </a:lnTo>
                  <a:lnTo>
                    <a:pt x="0" y="4106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602612">
            <a:off x="4508114" y="666445"/>
            <a:ext cx="2527849" cy="3374784"/>
            <a:chOff x="0" y="0"/>
            <a:chExt cx="3370465" cy="449971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3370465" cy="4499711"/>
              <a:chOff x="0" y="0"/>
              <a:chExt cx="838130" cy="1118938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38130" cy="1118938"/>
              </a:xfrm>
              <a:custGeom>
                <a:avLst/>
                <a:gdLst/>
                <a:ahLst/>
                <a:cxnLst/>
                <a:rect r="r" b="b" t="t" l="l"/>
                <a:pathLst>
                  <a:path h="1118938" w="838130">
                    <a:moveTo>
                      <a:pt x="0" y="0"/>
                    </a:moveTo>
                    <a:lnTo>
                      <a:pt x="838130" y="0"/>
                    </a:lnTo>
                    <a:lnTo>
                      <a:pt x="838130" y="1118938"/>
                    </a:lnTo>
                    <a:lnTo>
                      <a:pt x="0" y="11189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9525"/>
                <a:ext cx="838130" cy="1128463"/>
              </a:xfrm>
              <a:prstGeom prst="rect">
                <a:avLst/>
              </a:prstGeom>
            </p:spPr>
            <p:txBody>
              <a:bodyPr anchor="ctr" rtlCol="false" tIns="26823" lIns="26823" bIns="26823" rIns="26823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82261" y="265957"/>
              <a:ext cx="2975849" cy="3967798"/>
            </a:xfrm>
            <a:custGeom>
              <a:avLst/>
              <a:gdLst/>
              <a:ahLst/>
              <a:cxnLst/>
              <a:rect r="r" b="b" t="t" l="l"/>
              <a:pathLst>
                <a:path h="3967798" w="2975849">
                  <a:moveTo>
                    <a:pt x="0" y="0"/>
                  </a:moveTo>
                  <a:lnTo>
                    <a:pt x="2975849" y="0"/>
                  </a:lnTo>
                  <a:lnTo>
                    <a:pt x="2975849" y="3967798"/>
                  </a:lnTo>
                  <a:lnTo>
                    <a:pt x="0" y="3967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-643623">
            <a:off x="2711733" y="1168310"/>
            <a:ext cx="2594192" cy="3480177"/>
            <a:chOff x="0" y="0"/>
            <a:chExt cx="3458922" cy="4640237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458922" cy="4640237"/>
              <a:chOff x="0" y="0"/>
              <a:chExt cx="914179" cy="122639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914179" cy="1226395"/>
              </a:xfrm>
              <a:custGeom>
                <a:avLst/>
                <a:gdLst/>
                <a:ahLst/>
                <a:cxnLst/>
                <a:rect r="r" b="b" t="t" l="l"/>
                <a:pathLst>
                  <a:path h="1226395" w="914179">
                    <a:moveTo>
                      <a:pt x="0" y="0"/>
                    </a:moveTo>
                    <a:lnTo>
                      <a:pt x="914179" y="0"/>
                    </a:lnTo>
                    <a:lnTo>
                      <a:pt x="914179" y="1226395"/>
                    </a:lnTo>
                    <a:lnTo>
                      <a:pt x="0" y="12263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9525"/>
                <a:ext cx="914179" cy="1235920"/>
              </a:xfrm>
              <a:prstGeom prst="rect">
                <a:avLst/>
              </a:prstGeom>
            </p:spPr>
            <p:txBody>
              <a:bodyPr anchor="ctr" rtlCol="false" tIns="25237" lIns="25237" bIns="25237" rIns="25237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189985" y="267483"/>
              <a:ext cx="3078953" cy="4105271"/>
            </a:xfrm>
            <a:custGeom>
              <a:avLst/>
              <a:gdLst/>
              <a:ahLst/>
              <a:cxnLst/>
              <a:rect r="r" b="b" t="t" l="l"/>
              <a:pathLst>
                <a:path h="4105271" w="3078953">
                  <a:moveTo>
                    <a:pt x="0" y="0"/>
                  </a:moveTo>
                  <a:lnTo>
                    <a:pt x="3078953" y="0"/>
                  </a:lnTo>
                  <a:lnTo>
                    <a:pt x="3078953" y="4105271"/>
                  </a:lnTo>
                  <a:lnTo>
                    <a:pt x="0" y="4105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-988452">
            <a:off x="-246776" y="4010600"/>
            <a:ext cx="4161387" cy="3550529"/>
            <a:chOff x="0" y="0"/>
            <a:chExt cx="5548516" cy="4734038"/>
          </a:xfrm>
        </p:grpSpPr>
        <p:grpSp>
          <p:nvGrpSpPr>
            <p:cNvPr name="Group 19" id="19"/>
            <p:cNvGrpSpPr/>
            <p:nvPr/>
          </p:nvGrpSpPr>
          <p:grpSpPr>
            <a:xfrm rot="-4771144">
              <a:off x="822203" y="-93191"/>
              <a:ext cx="3904111" cy="4920421"/>
              <a:chOff x="0" y="0"/>
              <a:chExt cx="1031840" cy="1300447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31840" cy="1300447"/>
              </a:xfrm>
              <a:custGeom>
                <a:avLst/>
                <a:gdLst/>
                <a:ahLst/>
                <a:cxnLst/>
                <a:rect r="r" b="b" t="t" l="l"/>
                <a:pathLst>
                  <a:path h="1300447" w="1031840">
                    <a:moveTo>
                      <a:pt x="0" y="0"/>
                    </a:moveTo>
                    <a:lnTo>
                      <a:pt x="1031840" y="0"/>
                    </a:lnTo>
                    <a:lnTo>
                      <a:pt x="1031840" y="1300447"/>
                    </a:lnTo>
                    <a:lnTo>
                      <a:pt x="0" y="13004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9525"/>
                <a:ext cx="1031840" cy="1309972"/>
              </a:xfrm>
              <a:prstGeom prst="rect">
                <a:avLst/>
              </a:prstGeom>
            </p:spPr>
            <p:txBody>
              <a:bodyPr anchor="ctr" rtlCol="false" tIns="25237" lIns="25237" bIns="25237" rIns="25237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628855">
              <a:off x="537908" y="689756"/>
              <a:ext cx="4472701" cy="3354526"/>
            </a:xfrm>
            <a:custGeom>
              <a:avLst/>
              <a:gdLst/>
              <a:ahLst/>
              <a:cxnLst/>
              <a:rect r="r" b="b" t="t" l="l"/>
              <a:pathLst>
                <a:path h="3354526" w="4472701">
                  <a:moveTo>
                    <a:pt x="0" y="0"/>
                  </a:moveTo>
                  <a:lnTo>
                    <a:pt x="4472701" y="0"/>
                  </a:lnTo>
                  <a:lnTo>
                    <a:pt x="4472701" y="3354526"/>
                  </a:lnTo>
                  <a:lnTo>
                    <a:pt x="0" y="3354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-276780">
            <a:off x="6487337" y="841366"/>
            <a:ext cx="2502072" cy="3024940"/>
            <a:chOff x="0" y="0"/>
            <a:chExt cx="3336096" cy="4033254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336096" cy="4033254"/>
              <a:chOff x="0" y="0"/>
              <a:chExt cx="829583" cy="100294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29583" cy="1002945"/>
              </a:xfrm>
              <a:custGeom>
                <a:avLst/>
                <a:gdLst/>
                <a:ahLst/>
                <a:cxnLst/>
                <a:rect r="r" b="b" t="t" l="l"/>
                <a:pathLst>
                  <a:path h="1002945" w="829583">
                    <a:moveTo>
                      <a:pt x="0" y="0"/>
                    </a:moveTo>
                    <a:lnTo>
                      <a:pt x="829583" y="0"/>
                    </a:lnTo>
                    <a:lnTo>
                      <a:pt x="829583" y="1002945"/>
                    </a:lnTo>
                    <a:lnTo>
                      <a:pt x="0" y="10029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9525"/>
                <a:ext cx="829583" cy="1012470"/>
              </a:xfrm>
              <a:prstGeom prst="rect">
                <a:avLst/>
              </a:prstGeom>
            </p:spPr>
            <p:txBody>
              <a:bodyPr anchor="ctr" rtlCol="false" tIns="26823" lIns="26823" bIns="26823" rIns="26823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177347" y="178792"/>
              <a:ext cx="2940536" cy="3675670"/>
            </a:xfrm>
            <a:custGeom>
              <a:avLst/>
              <a:gdLst/>
              <a:ahLst/>
              <a:cxnLst/>
              <a:rect r="r" b="b" t="t" l="l"/>
              <a:pathLst>
                <a:path h="3675670" w="2940536">
                  <a:moveTo>
                    <a:pt x="0" y="0"/>
                  </a:moveTo>
                  <a:lnTo>
                    <a:pt x="2940536" y="0"/>
                  </a:lnTo>
                  <a:lnTo>
                    <a:pt x="2940536" y="3675670"/>
                  </a:lnTo>
                  <a:lnTo>
                    <a:pt x="0" y="3675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-506221">
            <a:off x="3463750" y="3628784"/>
            <a:ext cx="2753554" cy="3115222"/>
            <a:chOff x="0" y="0"/>
            <a:chExt cx="3671405" cy="4153630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3671405" cy="4153630"/>
              <a:chOff x="0" y="0"/>
              <a:chExt cx="912964" cy="103287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912964" cy="1032879"/>
              </a:xfrm>
              <a:custGeom>
                <a:avLst/>
                <a:gdLst/>
                <a:ahLst/>
                <a:cxnLst/>
                <a:rect r="r" b="b" t="t" l="l"/>
                <a:pathLst>
                  <a:path h="1032879" w="912964">
                    <a:moveTo>
                      <a:pt x="0" y="0"/>
                    </a:moveTo>
                    <a:lnTo>
                      <a:pt x="912964" y="0"/>
                    </a:lnTo>
                    <a:lnTo>
                      <a:pt x="912964" y="1032879"/>
                    </a:lnTo>
                    <a:lnTo>
                      <a:pt x="0" y="10328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9525"/>
                <a:ext cx="912964" cy="1042404"/>
              </a:xfrm>
              <a:prstGeom prst="rect">
                <a:avLst/>
              </a:prstGeom>
            </p:spPr>
            <p:txBody>
              <a:bodyPr anchor="ctr" rtlCol="false" tIns="26823" lIns="26823" bIns="26823" rIns="26823"/>
              <a:lstStyle/>
              <a:p>
                <a:pPr algn="ctr">
                  <a:lnSpc>
                    <a:spcPts val="1082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188895" y="215146"/>
              <a:ext cx="3293616" cy="3723338"/>
            </a:xfrm>
            <a:custGeom>
              <a:avLst/>
              <a:gdLst/>
              <a:ahLst/>
              <a:cxnLst/>
              <a:rect r="r" b="b" t="t" l="l"/>
              <a:pathLst>
                <a:path h="3723338" w="3293616">
                  <a:moveTo>
                    <a:pt x="0" y="0"/>
                  </a:moveTo>
                  <a:lnTo>
                    <a:pt x="3293616" y="0"/>
                  </a:lnTo>
                  <a:lnTo>
                    <a:pt x="3293616" y="3723338"/>
                  </a:lnTo>
                  <a:lnTo>
                    <a:pt x="0" y="3723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262" t="0" r="-6784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494909">
            <a:off x="5952866" y="3641483"/>
            <a:ext cx="2964299" cy="2860104"/>
            <a:chOff x="0" y="0"/>
            <a:chExt cx="3952399" cy="3813473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3952399" cy="3813473"/>
              <a:chOff x="0" y="0"/>
              <a:chExt cx="919511" cy="88719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19511" cy="887190"/>
              </a:xfrm>
              <a:custGeom>
                <a:avLst/>
                <a:gdLst/>
                <a:ahLst/>
                <a:cxnLst/>
                <a:rect r="r" b="b" t="t" l="l"/>
                <a:pathLst>
                  <a:path h="887190" w="919511">
                    <a:moveTo>
                      <a:pt x="0" y="0"/>
                    </a:moveTo>
                    <a:lnTo>
                      <a:pt x="919511" y="0"/>
                    </a:lnTo>
                    <a:lnTo>
                      <a:pt x="919511" y="887190"/>
                    </a:lnTo>
                    <a:lnTo>
                      <a:pt x="0" y="8871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28575"/>
                <a:ext cx="919511" cy="915765"/>
              </a:xfrm>
              <a:prstGeom prst="rect">
                <a:avLst/>
              </a:prstGeom>
            </p:spPr>
            <p:txBody>
              <a:bodyPr anchor="ctr" rtlCol="false" tIns="61625" lIns="61625" bIns="61625" rIns="61625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256513" y="178572"/>
              <a:ext cx="3439373" cy="3439373"/>
            </a:xfrm>
            <a:custGeom>
              <a:avLst/>
              <a:gdLst/>
              <a:ahLst/>
              <a:cxnLst/>
              <a:rect r="r" b="b" t="t" l="l"/>
              <a:pathLst>
                <a:path h="3439373" w="3439373">
                  <a:moveTo>
                    <a:pt x="0" y="0"/>
                  </a:moveTo>
                  <a:lnTo>
                    <a:pt x="3439373" y="0"/>
                  </a:lnTo>
                  <a:lnTo>
                    <a:pt x="3439373" y="3439372"/>
                  </a:lnTo>
                  <a:lnTo>
                    <a:pt x="0" y="3439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38" id="38"/>
          <p:cNvSpPr/>
          <p:nvPr/>
        </p:nvSpPr>
        <p:spPr>
          <a:xfrm flipH="false" flipV="false" rot="4167853">
            <a:off x="5538368" y="5580724"/>
            <a:ext cx="993446" cy="1130522"/>
          </a:xfrm>
          <a:custGeom>
            <a:avLst/>
            <a:gdLst/>
            <a:ahLst/>
            <a:cxnLst/>
            <a:rect r="r" b="b" t="t" l="l"/>
            <a:pathLst>
              <a:path h="1130522" w="993446">
                <a:moveTo>
                  <a:pt x="0" y="0"/>
                </a:moveTo>
                <a:lnTo>
                  <a:pt x="993446" y="0"/>
                </a:lnTo>
                <a:lnTo>
                  <a:pt x="993446" y="1130522"/>
                </a:lnTo>
                <a:lnTo>
                  <a:pt x="0" y="1130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924186">
            <a:off x="3842440" y="4188663"/>
            <a:ext cx="7560000" cy="4365900"/>
          </a:xfrm>
          <a:custGeom>
            <a:avLst/>
            <a:gdLst/>
            <a:ahLst/>
            <a:cxnLst/>
            <a:rect r="r" b="b" t="t" l="l"/>
            <a:pathLst>
              <a:path h="4365900" w="7560000">
                <a:moveTo>
                  <a:pt x="0" y="0"/>
                </a:moveTo>
                <a:lnTo>
                  <a:pt x="7560000" y="0"/>
                </a:lnTo>
                <a:lnTo>
                  <a:pt x="7560000" y="4365900"/>
                </a:lnTo>
                <a:lnTo>
                  <a:pt x="0" y="4365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7622229">
            <a:off x="4695972" y="292423"/>
            <a:ext cx="833940" cy="906457"/>
          </a:xfrm>
          <a:custGeom>
            <a:avLst/>
            <a:gdLst/>
            <a:ahLst/>
            <a:cxnLst/>
            <a:rect r="r" b="b" t="t" l="l"/>
            <a:pathLst>
              <a:path h="906457" w="833940">
                <a:moveTo>
                  <a:pt x="0" y="0"/>
                </a:moveTo>
                <a:lnTo>
                  <a:pt x="833940" y="0"/>
                </a:lnTo>
                <a:lnTo>
                  <a:pt x="833940" y="906456"/>
                </a:lnTo>
                <a:lnTo>
                  <a:pt x="0" y="9064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-10224168">
            <a:off x="4500000" y="-676296"/>
            <a:ext cx="7560000" cy="2296350"/>
          </a:xfrm>
          <a:custGeom>
            <a:avLst/>
            <a:gdLst/>
            <a:ahLst/>
            <a:cxnLst/>
            <a:rect r="r" b="b" t="t" l="l"/>
            <a:pathLst>
              <a:path h="2296350" w="7560000">
                <a:moveTo>
                  <a:pt x="7560000" y="0"/>
                </a:moveTo>
                <a:lnTo>
                  <a:pt x="0" y="0"/>
                </a:lnTo>
                <a:lnTo>
                  <a:pt x="0" y="2296350"/>
                </a:lnTo>
                <a:lnTo>
                  <a:pt x="7560000" y="2296350"/>
                </a:lnTo>
                <a:lnTo>
                  <a:pt x="756000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2998392" y="5785864"/>
            <a:ext cx="1336810" cy="1719370"/>
          </a:xfrm>
          <a:custGeom>
            <a:avLst/>
            <a:gdLst/>
            <a:ahLst/>
            <a:cxnLst/>
            <a:rect r="r" b="b" t="t" l="l"/>
            <a:pathLst>
              <a:path h="1719370" w="1336810">
                <a:moveTo>
                  <a:pt x="0" y="0"/>
                </a:moveTo>
                <a:lnTo>
                  <a:pt x="1336811" y="0"/>
                </a:lnTo>
                <a:lnTo>
                  <a:pt x="1336811" y="1719370"/>
                </a:lnTo>
                <a:lnTo>
                  <a:pt x="0" y="1719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1196492">
            <a:off x="19161" y="1002430"/>
            <a:ext cx="1327679" cy="1449036"/>
          </a:xfrm>
          <a:custGeom>
            <a:avLst/>
            <a:gdLst/>
            <a:ahLst/>
            <a:cxnLst/>
            <a:rect r="r" b="b" t="t" l="l"/>
            <a:pathLst>
              <a:path h="1449036" w="1327679">
                <a:moveTo>
                  <a:pt x="0" y="0"/>
                </a:moveTo>
                <a:lnTo>
                  <a:pt x="1327680" y="0"/>
                </a:lnTo>
                <a:lnTo>
                  <a:pt x="1327680" y="1449036"/>
                </a:lnTo>
                <a:lnTo>
                  <a:pt x="0" y="1449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8997" y="115040"/>
            <a:ext cx="5307062" cy="2447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77"/>
              </a:lnSpc>
            </a:pPr>
            <a:r>
              <a:rPr lang="en-US" sz="752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Winter is Coming... </a:t>
            </a:r>
          </a:p>
          <a:p>
            <a:pPr algn="l">
              <a:lnSpc>
                <a:spcPts val="9777"/>
              </a:lnSpc>
            </a:pPr>
            <a:r>
              <a:rPr lang="en-US" sz="752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to Ida</a:t>
            </a:r>
          </a:p>
        </p:txBody>
      </p:sp>
      <p:grpSp>
        <p:nvGrpSpPr>
          <p:cNvPr name="Group 3" id="3"/>
          <p:cNvGrpSpPr/>
          <p:nvPr/>
        </p:nvGrpSpPr>
        <p:grpSpPr>
          <a:xfrm rot="-723783">
            <a:off x="-445856" y="2700843"/>
            <a:ext cx="3204677" cy="3209880"/>
            <a:chOff x="0" y="0"/>
            <a:chExt cx="4272903" cy="427984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272903" cy="4279840"/>
              <a:chOff x="0" y="0"/>
              <a:chExt cx="900557" cy="902019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900557" cy="902019"/>
              </a:xfrm>
              <a:custGeom>
                <a:avLst/>
                <a:gdLst/>
                <a:ahLst/>
                <a:cxnLst/>
                <a:rect r="r" b="b" t="t" l="l"/>
                <a:pathLst>
                  <a:path h="902019" w="900557">
                    <a:moveTo>
                      <a:pt x="0" y="0"/>
                    </a:moveTo>
                    <a:lnTo>
                      <a:pt x="900557" y="0"/>
                    </a:lnTo>
                    <a:lnTo>
                      <a:pt x="900557" y="902019"/>
                    </a:lnTo>
                    <a:lnTo>
                      <a:pt x="0" y="9020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900557" cy="9305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7" id="7"/>
            <p:cNvSpPr/>
            <p:nvPr/>
          </p:nvSpPr>
          <p:spPr>
            <a:xfrm flipH="false" flipV="false" rot="0">
              <a:off x="289213" y="292681"/>
              <a:ext cx="3694478" cy="3694478"/>
            </a:xfrm>
            <a:custGeom>
              <a:avLst/>
              <a:gdLst/>
              <a:ahLst/>
              <a:cxnLst/>
              <a:rect r="r" b="b" t="t" l="l"/>
              <a:pathLst>
                <a:path h="3694478" w="3694478">
                  <a:moveTo>
                    <a:pt x="0" y="0"/>
                  </a:moveTo>
                  <a:lnTo>
                    <a:pt x="3694477" y="0"/>
                  </a:lnTo>
                  <a:lnTo>
                    <a:pt x="3694477" y="3694478"/>
                  </a:lnTo>
                  <a:lnTo>
                    <a:pt x="0" y="3694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660775">
            <a:off x="-346540" y="5323237"/>
            <a:ext cx="2614139" cy="2469124"/>
            <a:chOff x="0" y="0"/>
            <a:chExt cx="3485519" cy="3292166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3485519" cy="3292166"/>
              <a:chOff x="0" y="0"/>
              <a:chExt cx="1148282" cy="1084583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148282" cy="1084583"/>
              </a:xfrm>
              <a:custGeom>
                <a:avLst/>
                <a:gdLst/>
                <a:ahLst/>
                <a:cxnLst/>
                <a:rect r="r" b="b" t="t" l="l"/>
                <a:pathLst>
                  <a:path h="1084583" w="1148282">
                    <a:moveTo>
                      <a:pt x="0" y="0"/>
                    </a:moveTo>
                    <a:lnTo>
                      <a:pt x="1148282" y="0"/>
                    </a:lnTo>
                    <a:lnTo>
                      <a:pt x="1148282" y="1084583"/>
                    </a:lnTo>
                    <a:lnTo>
                      <a:pt x="0" y="10845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28575"/>
                <a:ext cx="1148282" cy="111315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280634" y="183958"/>
              <a:ext cx="2924251" cy="2924251"/>
            </a:xfrm>
            <a:custGeom>
              <a:avLst/>
              <a:gdLst/>
              <a:ahLst/>
              <a:cxnLst/>
              <a:rect r="r" b="b" t="t" l="l"/>
              <a:pathLst>
                <a:path h="2924251" w="2924251">
                  <a:moveTo>
                    <a:pt x="0" y="0"/>
                  </a:moveTo>
                  <a:lnTo>
                    <a:pt x="2924251" y="0"/>
                  </a:lnTo>
                  <a:lnTo>
                    <a:pt x="2924251" y="2924250"/>
                  </a:lnTo>
                  <a:lnTo>
                    <a:pt x="0" y="2924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-539190">
            <a:off x="6272249" y="1006833"/>
            <a:ext cx="2362283" cy="3133686"/>
            <a:chOff x="0" y="0"/>
            <a:chExt cx="3149711" cy="4178248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149711" cy="4178248"/>
              <a:chOff x="0" y="0"/>
              <a:chExt cx="879389" cy="1166553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79389" cy="1166553"/>
              </a:xfrm>
              <a:custGeom>
                <a:avLst/>
                <a:gdLst/>
                <a:ahLst/>
                <a:cxnLst/>
                <a:rect r="r" b="b" t="t" l="l"/>
                <a:pathLst>
                  <a:path h="1166553" w="879389">
                    <a:moveTo>
                      <a:pt x="0" y="0"/>
                    </a:moveTo>
                    <a:lnTo>
                      <a:pt x="879389" y="0"/>
                    </a:lnTo>
                    <a:lnTo>
                      <a:pt x="879389" y="1166553"/>
                    </a:lnTo>
                    <a:lnTo>
                      <a:pt x="0" y="1166553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28575"/>
                <a:ext cx="879389" cy="119512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128253" y="192038"/>
              <a:ext cx="2848486" cy="3797982"/>
            </a:xfrm>
            <a:custGeom>
              <a:avLst/>
              <a:gdLst/>
              <a:ahLst/>
              <a:cxnLst/>
              <a:rect r="r" b="b" t="t" l="l"/>
              <a:pathLst>
                <a:path h="3797982" w="2848486">
                  <a:moveTo>
                    <a:pt x="0" y="0"/>
                  </a:moveTo>
                  <a:lnTo>
                    <a:pt x="2848486" y="0"/>
                  </a:lnTo>
                  <a:lnTo>
                    <a:pt x="2848486" y="3797982"/>
                  </a:lnTo>
                  <a:lnTo>
                    <a:pt x="0" y="3797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454597">
            <a:off x="6096498" y="3892051"/>
            <a:ext cx="2458618" cy="2436498"/>
            <a:chOff x="0" y="0"/>
            <a:chExt cx="3278157" cy="324866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278157" cy="3248664"/>
              <a:chOff x="0" y="0"/>
              <a:chExt cx="925169" cy="91684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925169" cy="916845"/>
              </a:xfrm>
              <a:custGeom>
                <a:avLst/>
                <a:gdLst/>
                <a:ahLst/>
                <a:cxnLst/>
                <a:rect r="r" b="b" t="t" l="l"/>
                <a:pathLst>
                  <a:path h="916845" w="925169">
                    <a:moveTo>
                      <a:pt x="0" y="0"/>
                    </a:moveTo>
                    <a:lnTo>
                      <a:pt x="925169" y="0"/>
                    </a:lnTo>
                    <a:lnTo>
                      <a:pt x="925169" y="916845"/>
                    </a:lnTo>
                    <a:lnTo>
                      <a:pt x="0" y="916845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28575"/>
                <a:ext cx="925169" cy="94542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78802" y="184455"/>
              <a:ext cx="2880000" cy="2880000"/>
            </a:xfrm>
            <a:custGeom>
              <a:avLst/>
              <a:gdLst/>
              <a:ahLst/>
              <a:cxnLst/>
              <a:rect r="r" b="b" t="t" l="l"/>
              <a:pathLst>
                <a:path h="2880000" w="2880000">
                  <a:moveTo>
                    <a:pt x="0" y="0"/>
                  </a:moveTo>
                  <a:lnTo>
                    <a:pt x="2880000" y="0"/>
                  </a:lnTo>
                  <a:lnTo>
                    <a:pt x="2880000" y="2880000"/>
                  </a:lnTo>
                  <a:lnTo>
                    <a:pt x="0" y="288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-118437">
            <a:off x="2250240" y="1569984"/>
            <a:ext cx="4168393" cy="3121053"/>
            <a:chOff x="0" y="0"/>
            <a:chExt cx="5557858" cy="4161404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5557858" cy="4161404"/>
              <a:chOff x="0" y="0"/>
              <a:chExt cx="1722240" cy="128951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722240" cy="1289515"/>
              </a:xfrm>
              <a:custGeom>
                <a:avLst/>
                <a:gdLst/>
                <a:ahLst/>
                <a:cxnLst/>
                <a:rect r="r" b="b" t="t" l="l"/>
                <a:pathLst>
                  <a:path h="1289515" w="1722240">
                    <a:moveTo>
                      <a:pt x="0" y="0"/>
                    </a:moveTo>
                    <a:lnTo>
                      <a:pt x="1722240" y="0"/>
                    </a:lnTo>
                    <a:lnTo>
                      <a:pt x="1722240" y="1289515"/>
                    </a:lnTo>
                    <a:lnTo>
                      <a:pt x="0" y="128951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28575"/>
                <a:ext cx="1722240" cy="1318090"/>
              </a:xfrm>
              <a:prstGeom prst="rect">
                <a:avLst/>
              </a:prstGeom>
            </p:spPr>
            <p:txBody>
              <a:bodyPr anchor="ctr" rtlCol="false" tIns="56250" lIns="56250" bIns="56250" rIns="5625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161200" y="238558"/>
              <a:ext cx="5186962" cy="3702194"/>
            </a:xfrm>
            <a:custGeom>
              <a:avLst/>
              <a:gdLst/>
              <a:ahLst/>
              <a:cxnLst/>
              <a:rect r="r" b="b" t="t" l="l"/>
              <a:pathLst>
                <a:path h="3702194" w="5186962">
                  <a:moveTo>
                    <a:pt x="0" y="0"/>
                  </a:moveTo>
                  <a:lnTo>
                    <a:pt x="5186961" y="0"/>
                  </a:lnTo>
                  <a:lnTo>
                    <a:pt x="5186961" y="3702194"/>
                  </a:lnTo>
                  <a:lnTo>
                    <a:pt x="0" y="3702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-459424">
            <a:off x="1994941" y="4645355"/>
            <a:ext cx="1970234" cy="2600935"/>
            <a:chOff x="0" y="0"/>
            <a:chExt cx="2626979" cy="3467914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2626979" cy="3467914"/>
              <a:chOff x="0" y="0"/>
              <a:chExt cx="871065" cy="1149906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71065" cy="1149906"/>
              </a:xfrm>
              <a:custGeom>
                <a:avLst/>
                <a:gdLst/>
                <a:ahLst/>
                <a:cxnLst/>
                <a:rect r="r" b="b" t="t" l="l"/>
                <a:pathLst>
                  <a:path h="1149906" w="871065">
                    <a:moveTo>
                      <a:pt x="0" y="0"/>
                    </a:moveTo>
                    <a:lnTo>
                      <a:pt x="871065" y="0"/>
                    </a:lnTo>
                    <a:lnTo>
                      <a:pt x="871065" y="1149906"/>
                    </a:lnTo>
                    <a:lnTo>
                      <a:pt x="0" y="1149906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28575"/>
                <a:ext cx="871065" cy="117848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132401" y="134599"/>
              <a:ext cx="2380211" cy="3173614"/>
            </a:xfrm>
            <a:custGeom>
              <a:avLst/>
              <a:gdLst/>
              <a:ahLst/>
              <a:cxnLst/>
              <a:rect r="r" b="b" t="t" l="l"/>
              <a:pathLst>
                <a:path h="3173614" w="2380211">
                  <a:moveTo>
                    <a:pt x="0" y="0"/>
                  </a:moveTo>
                  <a:lnTo>
                    <a:pt x="2380210" y="0"/>
                  </a:lnTo>
                  <a:lnTo>
                    <a:pt x="2380210" y="3173614"/>
                  </a:lnTo>
                  <a:lnTo>
                    <a:pt x="0" y="317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355509">
            <a:off x="4032481" y="4512347"/>
            <a:ext cx="2002600" cy="2504948"/>
            <a:chOff x="0" y="0"/>
            <a:chExt cx="2670133" cy="3339930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0" y="0"/>
              <a:ext cx="2670133" cy="3339930"/>
              <a:chOff x="0" y="0"/>
              <a:chExt cx="905369" cy="1132479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905369" cy="1132479"/>
              </a:xfrm>
              <a:custGeom>
                <a:avLst/>
                <a:gdLst/>
                <a:ahLst/>
                <a:cxnLst/>
                <a:rect r="r" b="b" t="t" l="l"/>
                <a:pathLst>
                  <a:path h="1132479" w="905369">
                    <a:moveTo>
                      <a:pt x="0" y="0"/>
                    </a:moveTo>
                    <a:lnTo>
                      <a:pt x="905369" y="0"/>
                    </a:lnTo>
                    <a:lnTo>
                      <a:pt x="905369" y="1132479"/>
                    </a:lnTo>
                    <a:lnTo>
                      <a:pt x="0" y="1132479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28575"/>
                <a:ext cx="905369" cy="116105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793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213850" y="175010"/>
              <a:ext cx="2242433" cy="2989911"/>
            </a:xfrm>
            <a:custGeom>
              <a:avLst/>
              <a:gdLst/>
              <a:ahLst/>
              <a:cxnLst/>
              <a:rect r="r" b="b" t="t" l="l"/>
              <a:pathLst>
                <a:path h="2989911" w="2242433">
                  <a:moveTo>
                    <a:pt x="0" y="0"/>
                  </a:moveTo>
                  <a:lnTo>
                    <a:pt x="2242433" y="0"/>
                  </a:lnTo>
                  <a:lnTo>
                    <a:pt x="2242433" y="2989911"/>
                  </a:lnTo>
                  <a:lnTo>
                    <a:pt x="0" y="2989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38" id="38"/>
          <p:cNvSpPr/>
          <p:nvPr/>
        </p:nvSpPr>
        <p:spPr>
          <a:xfrm flipH="false" flipV="false" rot="0">
            <a:off x="7509375" y="3256040"/>
            <a:ext cx="1394178" cy="1505863"/>
          </a:xfrm>
          <a:custGeom>
            <a:avLst/>
            <a:gdLst/>
            <a:ahLst/>
            <a:cxnLst/>
            <a:rect r="r" b="b" t="t" l="l"/>
            <a:pathLst>
              <a:path h="1505863" w="1394178">
                <a:moveTo>
                  <a:pt x="0" y="0"/>
                </a:moveTo>
                <a:lnTo>
                  <a:pt x="1394177" y="0"/>
                </a:lnTo>
                <a:lnTo>
                  <a:pt x="1394177" y="1505863"/>
                </a:lnTo>
                <a:lnTo>
                  <a:pt x="0" y="15058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10381704">
            <a:off x="4922068" y="-2801384"/>
            <a:ext cx="4345221" cy="3767668"/>
          </a:xfrm>
          <a:custGeom>
            <a:avLst/>
            <a:gdLst/>
            <a:ahLst/>
            <a:cxnLst/>
            <a:rect r="r" b="b" t="t" l="l"/>
            <a:pathLst>
              <a:path h="3767668" w="4345221">
                <a:moveTo>
                  <a:pt x="0" y="0"/>
                </a:moveTo>
                <a:lnTo>
                  <a:pt x="4345220" y="0"/>
                </a:lnTo>
                <a:lnTo>
                  <a:pt x="4345220" y="3767669"/>
                </a:lnTo>
                <a:lnTo>
                  <a:pt x="0" y="37676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698863">
            <a:off x="3928167" y="6131156"/>
            <a:ext cx="7560000" cy="4488750"/>
          </a:xfrm>
          <a:custGeom>
            <a:avLst/>
            <a:gdLst/>
            <a:ahLst/>
            <a:cxnLst/>
            <a:rect r="r" b="b" t="t" l="l"/>
            <a:pathLst>
              <a:path h="4488750" w="7560000">
                <a:moveTo>
                  <a:pt x="0" y="0"/>
                </a:moveTo>
                <a:lnTo>
                  <a:pt x="7560000" y="0"/>
                </a:lnTo>
                <a:lnTo>
                  <a:pt x="7560000" y="4488750"/>
                </a:lnTo>
                <a:lnTo>
                  <a:pt x="0" y="44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5033781" y="0"/>
            <a:ext cx="1255142" cy="1489783"/>
          </a:xfrm>
          <a:custGeom>
            <a:avLst/>
            <a:gdLst/>
            <a:ahLst/>
            <a:cxnLst/>
            <a:rect r="r" b="b" t="t" l="l"/>
            <a:pathLst>
              <a:path h="1489783" w="1255142">
                <a:moveTo>
                  <a:pt x="0" y="0"/>
                </a:moveTo>
                <a:lnTo>
                  <a:pt x="1255142" y="0"/>
                </a:lnTo>
                <a:lnTo>
                  <a:pt x="1255142" y="1489783"/>
                </a:lnTo>
                <a:lnTo>
                  <a:pt x="0" y="1489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749366">
            <a:off x="1792752" y="1159096"/>
            <a:ext cx="859539" cy="836097"/>
          </a:xfrm>
          <a:custGeom>
            <a:avLst/>
            <a:gdLst/>
            <a:ahLst/>
            <a:cxnLst/>
            <a:rect r="r" b="b" t="t" l="l"/>
            <a:pathLst>
              <a:path h="836097" w="859539">
                <a:moveTo>
                  <a:pt x="0" y="0"/>
                </a:moveTo>
                <a:lnTo>
                  <a:pt x="859539" y="0"/>
                </a:lnTo>
                <a:lnTo>
                  <a:pt x="859539" y="836097"/>
                </a:lnTo>
                <a:lnTo>
                  <a:pt x="0" y="8360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2301518" y="0"/>
            <a:ext cx="604962" cy="596644"/>
          </a:xfrm>
          <a:custGeom>
            <a:avLst/>
            <a:gdLst/>
            <a:ahLst/>
            <a:cxnLst/>
            <a:rect r="r" b="b" t="t" l="l"/>
            <a:pathLst>
              <a:path h="596644" w="604962">
                <a:moveTo>
                  <a:pt x="0" y="0"/>
                </a:moveTo>
                <a:lnTo>
                  <a:pt x="604963" y="0"/>
                </a:lnTo>
                <a:lnTo>
                  <a:pt x="604963" y="596644"/>
                </a:lnTo>
                <a:lnTo>
                  <a:pt x="0" y="5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92762" y="-203113"/>
            <a:ext cx="604962" cy="596644"/>
          </a:xfrm>
          <a:custGeom>
            <a:avLst/>
            <a:gdLst/>
            <a:ahLst/>
            <a:cxnLst/>
            <a:rect r="r" b="b" t="t" l="l"/>
            <a:pathLst>
              <a:path h="596644" w="604962">
                <a:moveTo>
                  <a:pt x="0" y="0"/>
                </a:moveTo>
                <a:lnTo>
                  <a:pt x="604962" y="0"/>
                </a:lnTo>
                <a:lnTo>
                  <a:pt x="604962" y="596644"/>
                </a:lnTo>
                <a:lnTo>
                  <a:pt x="0" y="5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2980058" y="-298322"/>
            <a:ext cx="604962" cy="596644"/>
          </a:xfrm>
          <a:custGeom>
            <a:avLst/>
            <a:gdLst/>
            <a:ahLst/>
            <a:cxnLst/>
            <a:rect r="r" b="b" t="t" l="l"/>
            <a:pathLst>
              <a:path h="596644" w="604962">
                <a:moveTo>
                  <a:pt x="0" y="0"/>
                </a:moveTo>
                <a:lnTo>
                  <a:pt x="604963" y="0"/>
                </a:lnTo>
                <a:lnTo>
                  <a:pt x="604963" y="596644"/>
                </a:lnTo>
                <a:lnTo>
                  <a:pt x="0" y="5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785025">
            <a:off x="81773" y="2388099"/>
            <a:ext cx="684105" cy="800904"/>
          </a:xfrm>
          <a:custGeom>
            <a:avLst/>
            <a:gdLst/>
            <a:ahLst/>
            <a:cxnLst/>
            <a:rect r="r" b="b" t="t" l="l"/>
            <a:pathLst>
              <a:path h="800904" w="684105">
                <a:moveTo>
                  <a:pt x="0" y="0"/>
                </a:moveTo>
                <a:lnTo>
                  <a:pt x="684105" y="0"/>
                </a:lnTo>
                <a:lnTo>
                  <a:pt x="684105" y="800904"/>
                </a:lnTo>
                <a:lnTo>
                  <a:pt x="0" y="8009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8497953" y="1268133"/>
            <a:ext cx="414117" cy="443301"/>
          </a:xfrm>
          <a:custGeom>
            <a:avLst/>
            <a:gdLst/>
            <a:ahLst/>
            <a:cxnLst/>
            <a:rect r="r" b="b" t="t" l="l"/>
            <a:pathLst>
              <a:path h="443301" w="414117">
                <a:moveTo>
                  <a:pt x="0" y="0"/>
                </a:moveTo>
                <a:lnTo>
                  <a:pt x="414117" y="0"/>
                </a:lnTo>
                <a:lnTo>
                  <a:pt x="414117" y="443300"/>
                </a:lnTo>
                <a:lnTo>
                  <a:pt x="0" y="4433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8497953" y="5192564"/>
            <a:ext cx="414117" cy="443301"/>
          </a:xfrm>
          <a:custGeom>
            <a:avLst/>
            <a:gdLst/>
            <a:ahLst/>
            <a:cxnLst/>
            <a:rect r="r" b="b" t="t" l="l"/>
            <a:pathLst>
              <a:path h="443301" w="414117">
                <a:moveTo>
                  <a:pt x="0" y="0"/>
                </a:moveTo>
                <a:lnTo>
                  <a:pt x="414117" y="0"/>
                </a:lnTo>
                <a:lnTo>
                  <a:pt x="414117" y="443301"/>
                </a:lnTo>
                <a:lnTo>
                  <a:pt x="0" y="4433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8628108" y="1926256"/>
            <a:ext cx="283962" cy="303974"/>
          </a:xfrm>
          <a:custGeom>
            <a:avLst/>
            <a:gdLst/>
            <a:ahLst/>
            <a:cxnLst/>
            <a:rect r="r" b="b" t="t" l="l"/>
            <a:pathLst>
              <a:path h="303974" w="283962">
                <a:moveTo>
                  <a:pt x="0" y="0"/>
                </a:moveTo>
                <a:lnTo>
                  <a:pt x="283962" y="0"/>
                </a:lnTo>
                <a:lnTo>
                  <a:pt x="283962" y="303973"/>
                </a:lnTo>
                <a:lnTo>
                  <a:pt x="0" y="3039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8628893" y="2410711"/>
            <a:ext cx="152236" cy="162965"/>
          </a:xfrm>
          <a:custGeom>
            <a:avLst/>
            <a:gdLst/>
            <a:ahLst/>
            <a:cxnLst/>
            <a:rect r="r" b="b" t="t" l="l"/>
            <a:pathLst>
              <a:path h="162965" w="152236">
                <a:moveTo>
                  <a:pt x="0" y="0"/>
                </a:moveTo>
                <a:lnTo>
                  <a:pt x="152236" y="0"/>
                </a:lnTo>
                <a:lnTo>
                  <a:pt x="152236" y="162965"/>
                </a:lnTo>
                <a:lnTo>
                  <a:pt x="0" y="1629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8722796" y="4792308"/>
            <a:ext cx="283962" cy="303974"/>
          </a:xfrm>
          <a:custGeom>
            <a:avLst/>
            <a:gdLst/>
            <a:ahLst/>
            <a:cxnLst/>
            <a:rect r="r" b="b" t="t" l="l"/>
            <a:pathLst>
              <a:path h="303974" w="283962">
                <a:moveTo>
                  <a:pt x="0" y="0"/>
                </a:moveTo>
                <a:lnTo>
                  <a:pt x="283962" y="0"/>
                </a:lnTo>
                <a:lnTo>
                  <a:pt x="283962" y="303974"/>
                </a:lnTo>
                <a:lnTo>
                  <a:pt x="0" y="3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343490">
            <a:off x="433206" y="1746199"/>
            <a:ext cx="2915510" cy="3707602"/>
            <a:chOff x="0" y="0"/>
            <a:chExt cx="3887346" cy="494347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3887346" cy="4943470"/>
              <a:chOff x="0" y="0"/>
              <a:chExt cx="812800" cy="1033623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1033623"/>
              </a:xfrm>
              <a:custGeom>
                <a:avLst/>
                <a:gdLst/>
                <a:ahLst/>
                <a:cxnLst/>
                <a:rect r="r" b="b" t="t" l="l"/>
                <a:pathLst>
                  <a:path h="1033623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033623"/>
                    </a:lnTo>
                    <a:lnTo>
                      <a:pt x="0" y="103362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812800" cy="106219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38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97217" y="147968"/>
              <a:ext cx="3492912" cy="4647534"/>
            </a:xfrm>
            <a:custGeom>
              <a:avLst/>
              <a:gdLst/>
              <a:ahLst/>
              <a:cxnLst/>
              <a:rect r="r" b="b" t="t" l="l"/>
              <a:pathLst>
                <a:path h="4647534" w="3492912">
                  <a:moveTo>
                    <a:pt x="0" y="0"/>
                  </a:moveTo>
                  <a:lnTo>
                    <a:pt x="3492912" y="0"/>
                  </a:lnTo>
                  <a:lnTo>
                    <a:pt x="3492912" y="4647534"/>
                  </a:lnTo>
                  <a:lnTo>
                    <a:pt x="0" y="4647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471535">
            <a:off x="4311312" y="1811732"/>
            <a:ext cx="4189137" cy="3305220"/>
            <a:chOff x="0" y="0"/>
            <a:chExt cx="5585516" cy="4406959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585516" cy="4406959"/>
              <a:chOff x="0" y="0"/>
              <a:chExt cx="1127049" cy="88923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127049" cy="889239"/>
              </a:xfrm>
              <a:custGeom>
                <a:avLst/>
                <a:gdLst/>
                <a:ahLst/>
                <a:cxnLst/>
                <a:rect r="r" b="b" t="t" l="l"/>
                <a:pathLst>
                  <a:path h="889239" w="1127049">
                    <a:moveTo>
                      <a:pt x="0" y="0"/>
                    </a:moveTo>
                    <a:lnTo>
                      <a:pt x="1127049" y="0"/>
                    </a:lnTo>
                    <a:lnTo>
                      <a:pt x="1127049" y="889239"/>
                    </a:lnTo>
                    <a:lnTo>
                      <a:pt x="0" y="8892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1127049" cy="9178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838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91430" y="163063"/>
              <a:ext cx="5202657" cy="4080834"/>
            </a:xfrm>
            <a:custGeom>
              <a:avLst/>
              <a:gdLst/>
              <a:ahLst/>
              <a:cxnLst/>
              <a:rect r="r" b="b" t="t" l="l"/>
              <a:pathLst>
                <a:path h="4080834" w="5202657">
                  <a:moveTo>
                    <a:pt x="0" y="0"/>
                  </a:moveTo>
                  <a:lnTo>
                    <a:pt x="5202656" y="0"/>
                  </a:lnTo>
                  <a:lnTo>
                    <a:pt x="5202656" y="4080834"/>
                  </a:lnTo>
                  <a:lnTo>
                    <a:pt x="0" y="4080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1151102">
            <a:off x="6688195" y="-2289108"/>
            <a:ext cx="3183610" cy="3864777"/>
          </a:xfrm>
          <a:custGeom>
            <a:avLst/>
            <a:gdLst/>
            <a:ahLst/>
            <a:cxnLst/>
            <a:rect r="r" b="b" t="t" l="l"/>
            <a:pathLst>
              <a:path h="3864777" w="3183610">
                <a:moveTo>
                  <a:pt x="0" y="0"/>
                </a:moveTo>
                <a:lnTo>
                  <a:pt x="3183610" y="0"/>
                </a:lnTo>
                <a:lnTo>
                  <a:pt x="3183610" y="3864777"/>
                </a:lnTo>
                <a:lnTo>
                  <a:pt x="0" y="386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846301">
            <a:off x="221848" y="5455669"/>
            <a:ext cx="2054388" cy="1160729"/>
          </a:xfrm>
          <a:custGeom>
            <a:avLst/>
            <a:gdLst/>
            <a:ahLst/>
            <a:cxnLst/>
            <a:rect r="r" b="b" t="t" l="l"/>
            <a:pathLst>
              <a:path h="1160729" w="2054388">
                <a:moveTo>
                  <a:pt x="0" y="0"/>
                </a:moveTo>
                <a:lnTo>
                  <a:pt x="2054388" y="0"/>
                </a:lnTo>
                <a:lnTo>
                  <a:pt x="2054388" y="1160729"/>
                </a:lnTo>
                <a:lnTo>
                  <a:pt x="0" y="11607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916364" y="5884462"/>
            <a:ext cx="10178182" cy="1502550"/>
          </a:xfrm>
          <a:custGeom>
            <a:avLst/>
            <a:gdLst/>
            <a:ahLst/>
            <a:cxnLst/>
            <a:rect r="r" b="b" t="t" l="l"/>
            <a:pathLst>
              <a:path h="1502550" w="10178182">
                <a:moveTo>
                  <a:pt x="0" y="0"/>
                </a:moveTo>
                <a:lnTo>
                  <a:pt x="10178182" y="0"/>
                </a:lnTo>
                <a:lnTo>
                  <a:pt x="10178182" y="1502550"/>
                </a:lnTo>
                <a:lnTo>
                  <a:pt x="0" y="1502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7316" r="0" b="-1731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35342">
            <a:off x="7443892" y="4901020"/>
            <a:ext cx="1460430" cy="973620"/>
          </a:xfrm>
          <a:custGeom>
            <a:avLst/>
            <a:gdLst/>
            <a:ahLst/>
            <a:cxnLst/>
            <a:rect r="r" b="b" t="t" l="l"/>
            <a:pathLst>
              <a:path h="973620" w="1460430">
                <a:moveTo>
                  <a:pt x="0" y="0"/>
                </a:moveTo>
                <a:lnTo>
                  <a:pt x="1460430" y="0"/>
                </a:lnTo>
                <a:lnTo>
                  <a:pt x="1460430" y="973620"/>
                </a:lnTo>
                <a:lnTo>
                  <a:pt x="0" y="9736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00208" y="4739626"/>
            <a:ext cx="2309614" cy="1212547"/>
          </a:xfrm>
          <a:custGeom>
            <a:avLst/>
            <a:gdLst/>
            <a:ahLst/>
            <a:cxnLst/>
            <a:rect r="r" b="b" t="t" l="l"/>
            <a:pathLst>
              <a:path h="1212547" w="2309614">
                <a:moveTo>
                  <a:pt x="0" y="0"/>
                </a:moveTo>
                <a:lnTo>
                  <a:pt x="2309614" y="0"/>
                </a:lnTo>
                <a:lnTo>
                  <a:pt x="2309614" y="1212547"/>
                </a:lnTo>
                <a:lnTo>
                  <a:pt x="0" y="1212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1382" y="-184414"/>
            <a:ext cx="5298439" cy="1627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17"/>
              </a:lnSpc>
              <a:spcBef>
                <a:spcPct val="0"/>
              </a:spcBef>
            </a:pPr>
            <a:r>
              <a:rPr lang="en-US" sz="9512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Driving it Home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326650">
            <a:off x="5931235" y="644365"/>
            <a:ext cx="2680455" cy="3414347"/>
            <a:chOff x="0" y="0"/>
            <a:chExt cx="3573939" cy="4552463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3573939" cy="4552463"/>
              <a:chOff x="0" y="0"/>
              <a:chExt cx="651429" cy="829786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51429" cy="829786"/>
              </a:xfrm>
              <a:custGeom>
                <a:avLst/>
                <a:gdLst/>
                <a:ahLst/>
                <a:cxnLst/>
                <a:rect r="r" b="b" t="t" l="l"/>
                <a:pathLst>
                  <a:path h="829786" w="651429">
                    <a:moveTo>
                      <a:pt x="0" y="0"/>
                    </a:moveTo>
                    <a:lnTo>
                      <a:pt x="651429" y="0"/>
                    </a:lnTo>
                    <a:lnTo>
                      <a:pt x="651429" y="829786"/>
                    </a:lnTo>
                    <a:lnTo>
                      <a:pt x="0" y="8297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651429" cy="8774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02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217287" y="187673"/>
              <a:ext cx="3139365" cy="4177117"/>
            </a:xfrm>
            <a:custGeom>
              <a:avLst/>
              <a:gdLst/>
              <a:ahLst/>
              <a:cxnLst/>
              <a:rect r="r" b="b" t="t" l="l"/>
              <a:pathLst>
                <a:path h="4177117" w="3139365">
                  <a:moveTo>
                    <a:pt x="0" y="0"/>
                  </a:moveTo>
                  <a:lnTo>
                    <a:pt x="3139365" y="0"/>
                  </a:lnTo>
                  <a:lnTo>
                    <a:pt x="3139365" y="4177117"/>
                  </a:lnTo>
                  <a:lnTo>
                    <a:pt x="0" y="4177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341231">
            <a:off x="3853022" y="4091187"/>
            <a:ext cx="3641444" cy="2787550"/>
            <a:chOff x="0" y="0"/>
            <a:chExt cx="4855259" cy="371673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855259" cy="3716734"/>
              <a:chOff x="0" y="0"/>
              <a:chExt cx="1122802" cy="859513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122802" cy="859513"/>
              </a:xfrm>
              <a:custGeom>
                <a:avLst/>
                <a:gdLst/>
                <a:ahLst/>
                <a:cxnLst/>
                <a:rect r="r" b="b" t="t" l="l"/>
                <a:pathLst>
                  <a:path h="859513" w="1122802">
                    <a:moveTo>
                      <a:pt x="0" y="0"/>
                    </a:moveTo>
                    <a:lnTo>
                      <a:pt x="1122802" y="0"/>
                    </a:lnTo>
                    <a:lnTo>
                      <a:pt x="1122802" y="859513"/>
                    </a:lnTo>
                    <a:lnTo>
                      <a:pt x="0" y="8595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47625"/>
                <a:ext cx="1122802" cy="9071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02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34349" y="134824"/>
              <a:ext cx="4586560" cy="3447087"/>
            </a:xfrm>
            <a:custGeom>
              <a:avLst/>
              <a:gdLst/>
              <a:ahLst/>
              <a:cxnLst/>
              <a:rect r="r" b="b" t="t" l="l"/>
              <a:pathLst>
                <a:path h="3447087" w="4586560">
                  <a:moveTo>
                    <a:pt x="0" y="0"/>
                  </a:moveTo>
                  <a:lnTo>
                    <a:pt x="4586561" y="0"/>
                  </a:lnTo>
                  <a:lnTo>
                    <a:pt x="4586561" y="3447086"/>
                  </a:lnTo>
                  <a:lnTo>
                    <a:pt x="0" y="344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-663106">
            <a:off x="584002" y="1493930"/>
            <a:ext cx="2528280" cy="3783788"/>
            <a:chOff x="0" y="0"/>
            <a:chExt cx="3371040" cy="504505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371040" cy="5045050"/>
              <a:chOff x="0" y="0"/>
              <a:chExt cx="770334" cy="115287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70334" cy="1152871"/>
              </a:xfrm>
              <a:custGeom>
                <a:avLst/>
                <a:gdLst/>
                <a:ahLst/>
                <a:cxnLst/>
                <a:rect r="r" b="b" t="t" l="l"/>
                <a:pathLst>
                  <a:path h="1152871" w="770334">
                    <a:moveTo>
                      <a:pt x="0" y="0"/>
                    </a:moveTo>
                    <a:lnTo>
                      <a:pt x="770334" y="0"/>
                    </a:lnTo>
                    <a:lnTo>
                      <a:pt x="770334" y="1152871"/>
                    </a:lnTo>
                    <a:lnTo>
                      <a:pt x="0" y="115287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770334" cy="12004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02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36966" y="185085"/>
              <a:ext cx="3097108" cy="4674880"/>
            </a:xfrm>
            <a:custGeom>
              <a:avLst/>
              <a:gdLst/>
              <a:ahLst/>
              <a:cxnLst/>
              <a:rect r="r" b="b" t="t" l="l"/>
              <a:pathLst>
                <a:path h="4674880" w="3097108">
                  <a:moveTo>
                    <a:pt x="0" y="0"/>
                  </a:moveTo>
                  <a:lnTo>
                    <a:pt x="3097108" y="0"/>
                  </a:lnTo>
                  <a:lnTo>
                    <a:pt x="3097108" y="4674880"/>
                  </a:lnTo>
                  <a:lnTo>
                    <a:pt x="0" y="467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-2947712" y="5934051"/>
            <a:ext cx="7560000" cy="1370250"/>
          </a:xfrm>
          <a:custGeom>
            <a:avLst/>
            <a:gdLst/>
            <a:ahLst/>
            <a:cxnLst/>
            <a:rect r="r" b="b" t="t" l="l"/>
            <a:pathLst>
              <a:path h="1370250" w="7560000">
                <a:moveTo>
                  <a:pt x="0" y="0"/>
                </a:moveTo>
                <a:lnTo>
                  <a:pt x="7560000" y="0"/>
                </a:lnTo>
                <a:lnTo>
                  <a:pt x="7560000" y="1370250"/>
                </a:lnTo>
                <a:lnTo>
                  <a:pt x="0" y="1370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814980">
            <a:off x="2988339" y="-1873847"/>
            <a:ext cx="7560000" cy="3061800"/>
          </a:xfrm>
          <a:custGeom>
            <a:avLst/>
            <a:gdLst/>
            <a:ahLst/>
            <a:cxnLst/>
            <a:rect r="r" b="b" t="t" l="l"/>
            <a:pathLst>
              <a:path h="3061800" w="7560000">
                <a:moveTo>
                  <a:pt x="0" y="0"/>
                </a:moveTo>
                <a:lnTo>
                  <a:pt x="7560000" y="0"/>
                </a:lnTo>
                <a:lnTo>
                  <a:pt x="7560000" y="3061800"/>
                </a:lnTo>
                <a:lnTo>
                  <a:pt x="0" y="3061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871468">
            <a:off x="256095" y="5093935"/>
            <a:ext cx="1940343" cy="1057487"/>
          </a:xfrm>
          <a:custGeom>
            <a:avLst/>
            <a:gdLst/>
            <a:ahLst/>
            <a:cxnLst/>
            <a:rect r="r" b="b" t="t" l="l"/>
            <a:pathLst>
              <a:path h="1057487" w="1940343">
                <a:moveTo>
                  <a:pt x="0" y="0"/>
                </a:moveTo>
                <a:lnTo>
                  <a:pt x="1940343" y="0"/>
                </a:lnTo>
                <a:lnTo>
                  <a:pt x="1940343" y="1057487"/>
                </a:lnTo>
                <a:lnTo>
                  <a:pt x="0" y="1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893135">
            <a:off x="3324798" y="1403456"/>
            <a:ext cx="2261612" cy="1644809"/>
          </a:xfrm>
          <a:custGeom>
            <a:avLst/>
            <a:gdLst/>
            <a:ahLst/>
            <a:cxnLst/>
            <a:rect r="r" b="b" t="t" l="l"/>
            <a:pathLst>
              <a:path h="1644809" w="2261612">
                <a:moveTo>
                  <a:pt x="0" y="0"/>
                </a:moveTo>
                <a:lnTo>
                  <a:pt x="2261612" y="0"/>
                </a:lnTo>
                <a:lnTo>
                  <a:pt x="2261612" y="1644808"/>
                </a:lnTo>
                <a:lnTo>
                  <a:pt x="0" y="1644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8961">
            <a:off x="7711570" y="5608989"/>
            <a:ext cx="1136860" cy="1365598"/>
          </a:xfrm>
          <a:custGeom>
            <a:avLst/>
            <a:gdLst/>
            <a:ahLst/>
            <a:cxnLst/>
            <a:rect r="r" b="b" t="t" l="l"/>
            <a:pathLst>
              <a:path h="1365598" w="1136860">
                <a:moveTo>
                  <a:pt x="0" y="0"/>
                </a:moveTo>
                <a:lnTo>
                  <a:pt x="1136860" y="0"/>
                </a:lnTo>
                <a:lnTo>
                  <a:pt x="1136860" y="1365598"/>
                </a:lnTo>
                <a:lnTo>
                  <a:pt x="0" y="13655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54495" y="-24886"/>
            <a:ext cx="5804022" cy="1253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2"/>
              </a:lnSpc>
              <a:spcBef>
                <a:spcPct val="0"/>
              </a:spcBef>
            </a:pPr>
            <a:r>
              <a:rPr lang="en-US" sz="735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 Bridge Between Us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77043">
            <a:off x="6523712" y="3301740"/>
            <a:ext cx="2442838" cy="2995249"/>
            <a:chOff x="0" y="0"/>
            <a:chExt cx="3257117" cy="3993665"/>
          </a:xfrm>
        </p:grpSpPr>
        <p:grpSp>
          <p:nvGrpSpPr>
            <p:cNvPr name="Group 3" id="3"/>
            <p:cNvGrpSpPr/>
            <p:nvPr/>
          </p:nvGrpSpPr>
          <p:grpSpPr>
            <a:xfrm rot="370620">
              <a:off x="191028" y="143921"/>
              <a:ext cx="2875061" cy="3705823"/>
              <a:chOff x="0" y="0"/>
              <a:chExt cx="796863" cy="102712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796863" cy="1027121"/>
              </a:xfrm>
              <a:custGeom>
                <a:avLst/>
                <a:gdLst/>
                <a:ahLst/>
                <a:cxnLst/>
                <a:rect r="r" b="b" t="t" l="l"/>
                <a:pathLst>
                  <a:path h="1027121" w="796863">
                    <a:moveTo>
                      <a:pt x="0" y="0"/>
                    </a:moveTo>
                    <a:lnTo>
                      <a:pt x="796863" y="0"/>
                    </a:lnTo>
                    <a:lnTo>
                      <a:pt x="796863" y="1027121"/>
                    </a:lnTo>
                    <a:lnTo>
                      <a:pt x="0" y="102712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796863" cy="1055696"/>
              </a:xfrm>
              <a:prstGeom prst="rect">
                <a:avLst/>
              </a:prstGeom>
            </p:spPr>
            <p:txBody>
              <a:bodyPr anchor="ctr" rtlCol="false" tIns="56893" lIns="56893" bIns="56893" rIns="56893"/>
              <a:lstStyle/>
              <a:p>
                <a:pPr algn="ctr">
                  <a:lnSpc>
                    <a:spcPts val="2093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370620">
              <a:off x="347896" y="292832"/>
              <a:ext cx="2561326" cy="3408001"/>
            </a:xfrm>
            <a:custGeom>
              <a:avLst/>
              <a:gdLst/>
              <a:ahLst/>
              <a:cxnLst/>
              <a:rect r="r" b="b" t="t" l="l"/>
              <a:pathLst>
                <a:path h="3408001" w="2561326">
                  <a:moveTo>
                    <a:pt x="0" y="0"/>
                  </a:moveTo>
                  <a:lnTo>
                    <a:pt x="2561325" y="0"/>
                  </a:lnTo>
                  <a:lnTo>
                    <a:pt x="2561325" y="3408001"/>
                  </a:lnTo>
                  <a:lnTo>
                    <a:pt x="0" y="340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382516">
            <a:off x="5668120" y="571340"/>
            <a:ext cx="3112782" cy="2381931"/>
            <a:chOff x="0" y="0"/>
            <a:chExt cx="4150377" cy="3175908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150377" cy="3175908"/>
              <a:chOff x="0" y="0"/>
              <a:chExt cx="1155203" cy="88397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155203" cy="883972"/>
              </a:xfrm>
              <a:custGeom>
                <a:avLst/>
                <a:gdLst/>
                <a:ahLst/>
                <a:cxnLst/>
                <a:rect r="r" b="b" t="t" l="l"/>
                <a:pathLst>
                  <a:path h="883972" w="1155203">
                    <a:moveTo>
                      <a:pt x="0" y="0"/>
                    </a:moveTo>
                    <a:lnTo>
                      <a:pt x="1155203" y="0"/>
                    </a:lnTo>
                    <a:lnTo>
                      <a:pt x="1155203" y="883972"/>
                    </a:lnTo>
                    <a:lnTo>
                      <a:pt x="0" y="88397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1155203" cy="92207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17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19230" y="122287"/>
              <a:ext cx="3925496" cy="2950255"/>
            </a:xfrm>
            <a:custGeom>
              <a:avLst/>
              <a:gdLst/>
              <a:ahLst/>
              <a:cxnLst/>
              <a:rect r="r" b="b" t="t" l="l"/>
              <a:pathLst>
                <a:path h="2950255" w="3925496">
                  <a:moveTo>
                    <a:pt x="0" y="0"/>
                  </a:moveTo>
                  <a:lnTo>
                    <a:pt x="3925495" y="0"/>
                  </a:lnTo>
                  <a:lnTo>
                    <a:pt x="3925495" y="2950256"/>
                  </a:lnTo>
                  <a:lnTo>
                    <a:pt x="0" y="2950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3485677" y="4112161"/>
            <a:ext cx="2951705" cy="2367839"/>
            <a:chOff x="0" y="0"/>
            <a:chExt cx="3935607" cy="3157119"/>
          </a:xfrm>
        </p:grpSpPr>
        <p:grpSp>
          <p:nvGrpSpPr>
            <p:cNvPr name="Group 13" id="13"/>
            <p:cNvGrpSpPr/>
            <p:nvPr/>
          </p:nvGrpSpPr>
          <p:grpSpPr>
            <a:xfrm rot="218413">
              <a:off x="89048" y="116334"/>
              <a:ext cx="3757511" cy="2924451"/>
              <a:chOff x="0" y="0"/>
              <a:chExt cx="1216140" cy="946516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216140" cy="946516"/>
              </a:xfrm>
              <a:custGeom>
                <a:avLst/>
                <a:gdLst/>
                <a:ahLst/>
                <a:cxnLst/>
                <a:rect r="r" b="b" t="t" l="l"/>
                <a:pathLst>
                  <a:path h="946516" w="1216140">
                    <a:moveTo>
                      <a:pt x="0" y="0"/>
                    </a:moveTo>
                    <a:lnTo>
                      <a:pt x="1216140" y="0"/>
                    </a:lnTo>
                    <a:lnTo>
                      <a:pt x="1216140" y="946516"/>
                    </a:lnTo>
                    <a:lnTo>
                      <a:pt x="0" y="9465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216140" cy="984616"/>
              </a:xfrm>
              <a:prstGeom prst="rect">
                <a:avLst/>
              </a:prstGeom>
            </p:spPr>
            <p:txBody>
              <a:bodyPr anchor="ctr" rtlCol="false" tIns="45659" lIns="45659" bIns="45659" rIns="45659"/>
              <a:lstStyle/>
              <a:p>
                <a:pPr algn="ctr">
                  <a:lnSpc>
                    <a:spcPts val="2217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18413">
              <a:off x="220746" y="265537"/>
              <a:ext cx="3494115" cy="2626046"/>
            </a:xfrm>
            <a:custGeom>
              <a:avLst/>
              <a:gdLst/>
              <a:ahLst/>
              <a:cxnLst/>
              <a:rect r="r" b="b" t="t" l="l"/>
              <a:pathLst>
                <a:path h="2626046" w="3494115">
                  <a:moveTo>
                    <a:pt x="0" y="0"/>
                  </a:moveTo>
                  <a:lnTo>
                    <a:pt x="3494115" y="0"/>
                  </a:lnTo>
                  <a:lnTo>
                    <a:pt x="3494115" y="2626045"/>
                  </a:lnTo>
                  <a:lnTo>
                    <a:pt x="0" y="2626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0" y="4050293"/>
            <a:ext cx="3271257" cy="2705619"/>
            <a:chOff x="0" y="0"/>
            <a:chExt cx="4361675" cy="3607492"/>
          </a:xfrm>
        </p:grpSpPr>
        <p:grpSp>
          <p:nvGrpSpPr>
            <p:cNvPr name="Group 18" id="18"/>
            <p:cNvGrpSpPr/>
            <p:nvPr/>
          </p:nvGrpSpPr>
          <p:grpSpPr>
            <a:xfrm rot="-659041">
              <a:off x="242922" y="342471"/>
              <a:ext cx="3875831" cy="2922549"/>
              <a:chOff x="0" y="0"/>
              <a:chExt cx="1216227" cy="91709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216227" cy="917090"/>
              </a:xfrm>
              <a:custGeom>
                <a:avLst/>
                <a:gdLst/>
                <a:ahLst/>
                <a:cxnLst/>
                <a:rect r="r" b="b" t="t" l="l"/>
                <a:pathLst>
                  <a:path h="917090" w="1216227">
                    <a:moveTo>
                      <a:pt x="0" y="0"/>
                    </a:moveTo>
                    <a:lnTo>
                      <a:pt x="1216227" y="0"/>
                    </a:lnTo>
                    <a:lnTo>
                      <a:pt x="1216227" y="917090"/>
                    </a:lnTo>
                    <a:lnTo>
                      <a:pt x="0" y="9170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1216227" cy="9551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17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-659041">
              <a:off x="353655" y="430504"/>
              <a:ext cx="3654366" cy="2746485"/>
            </a:xfrm>
            <a:custGeom>
              <a:avLst/>
              <a:gdLst/>
              <a:ahLst/>
              <a:cxnLst/>
              <a:rect r="r" b="b" t="t" l="l"/>
              <a:pathLst>
                <a:path h="2746485" w="3654366">
                  <a:moveTo>
                    <a:pt x="0" y="0"/>
                  </a:moveTo>
                  <a:lnTo>
                    <a:pt x="3654366" y="0"/>
                  </a:lnTo>
                  <a:lnTo>
                    <a:pt x="3654366" y="2746484"/>
                  </a:lnTo>
                  <a:lnTo>
                    <a:pt x="0" y="274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392044">
            <a:off x="3051758" y="1190983"/>
            <a:ext cx="2127611" cy="2747178"/>
            <a:chOff x="0" y="0"/>
            <a:chExt cx="2836814" cy="366290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2836814" cy="3662904"/>
              <a:chOff x="0" y="0"/>
              <a:chExt cx="901979" cy="1164638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901979" cy="1164638"/>
              </a:xfrm>
              <a:custGeom>
                <a:avLst/>
                <a:gdLst/>
                <a:ahLst/>
                <a:cxnLst/>
                <a:rect r="r" b="b" t="t" l="l"/>
                <a:pathLst>
                  <a:path h="1164638" w="901979">
                    <a:moveTo>
                      <a:pt x="0" y="0"/>
                    </a:moveTo>
                    <a:lnTo>
                      <a:pt x="901979" y="0"/>
                    </a:lnTo>
                    <a:lnTo>
                      <a:pt x="901979" y="1164638"/>
                    </a:lnTo>
                    <a:lnTo>
                      <a:pt x="0" y="116463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38100"/>
                <a:ext cx="901979" cy="12027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17"/>
                  </a:lnSpc>
                </a:pP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0">
              <a:off x="99942" y="77153"/>
              <a:ext cx="2636930" cy="3508597"/>
            </a:xfrm>
            <a:custGeom>
              <a:avLst/>
              <a:gdLst/>
              <a:ahLst/>
              <a:cxnLst/>
              <a:rect r="r" b="b" t="t" l="l"/>
              <a:pathLst>
                <a:path h="3508597" w="2636930">
                  <a:moveTo>
                    <a:pt x="0" y="0"/>
                  </a:moveTo>
                  <a:lnTo>
                    <a:pt x="2636930" y="0"/>
                  </a:lnTo>
                  <a:lnTo>
                    <a:pt x="2636930" y="3508598"/>
                  </a:lnTo>
                  <a:lnTo>
                    <a:pt x="0" y="3508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380310">
            <a:off x="60945" y="955898"/>
            <a:ext cx="2675813" cy="3148159"/>
            <a:chOff x="0" y="0"/>
            <a:chExt cx="3567751" cy="4197545"/>
          </a:xfrm>
        </p:grpSpPr>
        <p:grpSp>
          <p:nvGrpSpPr>
            <p:cNvPr name="Group 28" id="28"/>
            <p:cNvGrpSpPr/>
            <p:nvPr/>
          </p:nvGrpSpPr>
          <p:grpSpPr>
            <a:xfrm rot="-780918">
              <a:off x="375644" y="270173"/>
              <a:ext cx="2816463" cy="3657199"/>
              <a:chOff x="0" y="0"/>
              <a:chExt cx="910472" cy="118225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910472" cy="1182255"/>
              </a:xfrm>
              <a:custGeom>
                <a:avLst/>
                <a:gdLst/>
                <a:ahLst/>
                <a:cxnLst/>
                <a:rect r="r" b="b" t="t" l="l"/>
                <a:pathLst>
                  <a:path h="1182255" w="910472">
                    <a:moveTo>
                      <a:pt x="0" y="0"/>
                    </a:moveTo>
                    <a:lnTo>
                      <a:pt x="910472" y="0"/>
                    </a:lnTo>
                    <a:lnTo>
                      <a:pt x="910472" y="1182255"/>
                    </a:lnTo>
                    <a:lnTo>
                      <a:pt x="0" y="11822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38100"/>
                <a:ext cx="910472" cy="12203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17"/>
                  </a:lnSpc>
                </a:pPr>
              </a:p>
            </p:txBody>
          </p:sp>
        </p:grpSp>
        <p:sp>
          <p:nvSpPr>
            <p:cNvPr name="Freeform 31" id="31"/>
            <p:cNvSpPr/>
            <p:nvPr/>
          </p:nvSpPr>
          <p:spPr>
            <a:xfrm flipH="false" flipV="false" rot="-780918">
              <a:off x="466642" y="351675"/>
              <a:ext cx="2618710" cy="3484354"/>
            </a:xfrm>
            <a:custGeom>
              <a:avLst/>
              <a:gdLst/>
              <a:ahLst/>
              <a:cxnLst/>
              <a:rect r="r" b="b" t="t" l="l"/>
              <a:pathLst>
                <a:path h="3484354" w="2618710">
                  <a:moveTo>
                    <a:pt x="0" y="0"/>
                  </a:moveTo>
                  <a:lnTo>
                    <a:pt x="2618710" y="0"/>
                  </a:lnTo>
                  <a:lnTo>
                    <a:pt x="2618710" y="3484354"/>
                  </a:lnTo>
                  <a:lnTo>
                    <a:pt x="0" y="348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2819647" y="5604012"/>
            <a:ext cx="903220" cy="1062612"/>
          </a:xfrm>
          <a:custGeom>
            <a:avLst/>
            <a:gdLst/>
            <a:ahLst/>
            <a:cxnLst/>
            <a:rect r="r" b="b" t="t" l="l"/>
            <a:pathLst>
              <a:path h="1062612" w="903220">
                <a:moveTo>
                  <a:pt x="0" y="0"/>
                </a:moveTo>
                <a:lnTo>
                  <a:pt x="903220" y="0"/>
                </a:lnTo>
                <a:lnTo>
                  <a:pt x="903220" y="1062612"/>
                </a:lnTo>
                <a:lnTo>
                  <a:pt x="0" y="106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0702607">
            <a:off x="194334" y="6473585"/>
            <a:ext cx="8201668" cy="1763359"/>
          </a:xfrm>
          <a:custGeom>
            <a:avLst/>
            <a:gdLst/>
            <a:ahLst/>
            <a:cxnLst/>
            <a:rect r="r" b="b" t="t" l="l"/>
            <a:pathLst>
              <a:path h="1763359" w="8201668">
                <a:moveTo>
                  <a:pt x="0" y="0"/>
                </a:moveTo>
                <a:lnTo>
                  <a:pt x="8201668" y="0"/>
                </a:lnTo>
                <a:lnTo>
                  <a:pt x="8201668" y="1763358"/>
                </a:lnTo>
                <a:lnTo>
                  <a:pt x="0" y="17633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170" y="6165929"/>
            <a:ext cx="716830" cy="1179966"/>
          </a:xfrm>
          <a:custGeom>
            <a:avLst/>
            <a:gdLst/>
            <a:ahLst/>
            <a:cxnLst/>
            <a:rect r="r" b="b" t="t" l="l"/>
            <a:pathLst>
              <a:path h="1179966" w="716830">
                <a:moveTo>
                  <a:pt x="0" y="0"/>
                </a:moveTo>
                <a:lnTo>
                  <a:pt x="716830" y="0"/>
                </a:lnTo>
                <a:lnTo>
                  <a:pt x="716830" y="1179966"/>
                </a:lnTo>
                <a:lnTo>
                  <a:pt x="0" y="1179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7332031" y="6165929"/>
            <a:ext cx="1576993" cy="1001391"/>
          </a:xfrm>
          <a:custGeom>
            <a:avLst/>
            <a:gdLst/>
            <a:ahLst/>
            <a:cxnLst/>
            <a:rect r="r" b="b" t="t" l="l"/>
            <a:pathLst>
              <a:path h="1001391" w="1576993">
                <a:moveTo>
                  <a:pt x="0" y="0"/>
                </a:moveTo>
                <a:lnTo>
                  <a:pt x="1576994" y="0"/>
                </a:lnTo>
                <a:lnTo>
                  <a:pt x="1576994" y="1001390"/>
                </a:lnTo>
                <a:lnTo>
                  <a:pt x="0" y="1001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328765" y="2827550"/>
            <a:ext cx="1108617" cy="1310035"/>
          </a:xfrm>
          <a:custGeom>
            <a:avLst/>
            <a:gdLst/>
            <a:ahLst/>
            <a:cxnLst/>
            <a:rect r="r" b="b" t="t" l="l"/>
            <a:pathLst>
              <a:path h="1310035" w="1108617">
                <a:moveTo>
                  <a:pt x="0" y="0"/>
                </a:moveTo>
                <a:lnTo>
                  <a:pt x="1108617" y="0"/>
                </a:lnTo>
                <a:lnTo>
                  <a:pt x="1108617" y="1310035"/>
                </a:lnTo>
                <a:lnTo>
                  <a:pt x="0" y="13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4364317">
            <a:off x="7692608" y="-793728"/>
            <a:ext cx="1453446" cy="2050718"/>
          </a:xfrm>
          <a:custGeom>
            <a:avLst/>
            <a:gdLst/>
            <a:ahLst/>
            <a:cxnLst/>
            <a:rect r="r" b="b" t="t" l="l"/>
            <a:pathLst>
              <a:path h="2050718" w="1453446">
                <a:moveTo>
                  <a:pt x="0" y="0"/>
                </a:moveTo>
                <a:lnTo>
                  <a:pt x="1453446" y="0"/>
                </a:lnTo>
                <a:lnTo>
                  <a:pt x="1453446" y="2050719"/>
                </a:lnTo>
                <a:lnTo>
                  <a:pt x="0" y="2050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true" flipV="false" rot="568114">
            <a:off x="-53117" y="3894167"/>
            <a:ext cx="837234" cy="695951"/>
          </a:xfrm>
          <a:custGeom>
            <a:avLst/>
            <a:gdLst/>
            <a:ahLst/>
            <a:cxnLst/>
            <a:rect r="r" b="b" t="t" l="l"/>
            <a:pathLst>
              <a:path h="695951" w="837234">
                <a:moveTo>
                  <a:pt x="837234" y="0"/>
                </a:moveTo>
                <a:lnTo>
                  <a:pt x="0" y="0"/>
                </a:lnTo>
                <a:lnTo>
                  <a:pt x="0" y="695951"/>
                </a:lnTo>
                <a:lnTo>
                  <a:pt x="837234" y="695951"/>
                </a:lnTo>
                <a:lnTo>
                  <a:pt x="837234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0" y="-128248"/>
            <a:ext cx="13561708" cy="1150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45"/>
              </a:lnSpc>
              <a:spcBef>
                <a:spcPct val="0"/>
              </a:spcBef>
            </a:pPr>
            <a:r>
              <a:rPr lang="en-US" sz="6675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Community With Nature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EC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6583" y="304353"/>
            <a:ext cx="1732623" cy="2291072"/>
          </a:xfrm>
          <a:custGeom>
            <a:avLst/>
            <a:gdLst/>
            <a:ahLst/>
            <a:cxnLst/>
            <a:rect r="r" b="b" t="t" l="l"/>
            <a:pathLst>
              <a:path h="2291072" w="1732623">
                <a:moveTo>
                  <a:pt x="0" y="0"/>
                </a:moveTo>
                <a:lnTo>
                  <a:pt x="1732623" y="0"/>
                </a:lnTo>
                <a:lnTo>
                  <a:pt x="1732623" y="2291072"/>
                </a:lnTo>
                <a:lnTo>
                  <a:pt x="0" y="2291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31206" y="368215"/>
            <a:ext cx="1810800" cy="2160000"/>
          </a:xfrm>
          <a:custGeom>
            <a:avLst/>
            <a:gdLst/>
            <a:ahLst/>
            <a:cxnLst/>
            <a:rect r="r" b="b" t="t" l="l"/>
            <a:pathLst>
              <a:path h="2160000" w="1810800">
                <a:moveTo>
                  <a:pt x="0" y="0"/>
                </a:moveTo>
                <a:lnTo>
                  <a:pt x="1810800" y="0"/>
                </a:lnTo>
                <a:lnTo>
                  <a:pt x="1810800" y="2160000"/>
                </a:lnTo>
                <a:lnTo>
                  <a:pt x="0" y="216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11487" y="367379"/>
            <a:ext cx="1925846" cy="2160837"/>
          </a:xfrm>
          <a:custGeom>
            <a:avLst/>
            <a:gdLst/>
            <a:ahLst/>
            <a:cxnLst/>
            <a:rect r="r" b="b" t="t" l="l"/>
            <a:pathLst>
              <a:path h="2160837" w="1925846">
                <a:moveTo>
                  <a:pt x="0" y="0"/>
                </a:moveTo>
                <a:lnTo>
                  <a:pt x="1925846" y="0"/>
                </a:lnTo>
                <a:lnTo>
                  <a:pt x="1925846" y="2160836"/>
                </a:lnTo>
                <a:lnTo>
                  <a:pt x="0" y="2160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08808" y="337829"/>
            <a:ext cx="1619900" cy="2224119"/>
          </a:xfrm>
          <a:custGeom>
            <a:avLst/>
            <a:gdLst/>
            <a:ahLst/>
            <a:cxnLst/>
            <a:rect r="r" b="b" t="t" l="l"/>
            <a:pathLst>
              <a:path h="2224119" w="1619900">
                <a:moveTo>
                  <a:pt x="0" y="0"/>
                </a:moveTo>
                <a:lnTo>
                  <a:pt x="1619900" y="0"/>
                </a:lnTo>
                <a:lnTo>
                  <a:pt x="1619900" y="2224119"/>
                </a:lnTo>
                <a:lnTo>
                  <a:pt x="0" y="2224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4082" y="4602600"/>
            <a:ext cx="1741795" cy="2375175"/>
          </a:xfrm>
          <a:custGeom>
            <a:avLst/>
            <a:gdLst/>
            <a:ahLst/>
            <a:cxnLst/>
            <a:rect r="r" b="b" t="t" l="l"/>
            <a:pathLst>
              <a:path h="2375175" w="1741795">
                <a:moveTo>
                  <a:pt x="0" y="0"/>
                </a:moveTo>
                <a:lnTo>
                  <a:pt x="1741795" y="0"/>
                </a:lnTo>
                <a:lnTo>
                  <a:pt x="1741795" y="2375175"/>
                </a:lnTo>
                <a:lnTo>
                  <a:pt x="0" y="2375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07910" y="4670857"/>
            <a:ext cx="2138706" cy="2306918"/>
          </a:xfrm>
          <a:custGeom>
            <a:avLst/>
            <a:gdLst/>
            <a:ahLst/>
            <a:cxnLst/>
            <a:rect r="r" b="b" t="t" l="l"/>
            <a:pathLst>
              <a:path h="2306918" w="2138706">
                <a:moveTo>
                  <a:pt x="0" y="0"/>
                </a:moveTo>
                <a:lnTo>
                  <a:pt x="2138705" y="0"/>
                </a:lnTo>
                <a:lnTo>
                  <a:pt x="2138705" y="2306918"/>
                </a:lnTo>
                <a:lnTo>
                  <a:pt x="0" y="23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78649" y="4602600"/>
            <a:ext cx="2058684" cy="2343853"/>
          </a:xfrm>
          <a:custGeom>
            <a:avLst/>
            <a:gdLst/>
            <a:ahLst/>
            <a:cxnLst/>
            <a:rect r="r" b="b" t="t" l="l"/>
            <a:pathLst>
              <a:path h="2343853" w="2058684">
                <a:moveTo>
                  <a:pt x="0" y="0"/>
                </a:moveTo>
                <a:lnTo>
                  <a:pt x="2058684" y="0"/>
                </a:lnTo>
                <a:lnTo>
                  <a:pt x="2058684" y="2343853"/>
                </a:lnTo>
                <a:lnTo>
                  <a:pt x="0" y="2343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08808" y="4572860"/>
            <a:ext cx="1604153" cy="2373593"/>
          </a:xfrm>
          <a:custGeom>
            <a:avLst/>
            <a:gdLst/>
            <a:ahLst/>
            <a:cxnLst/>
            <a:rect r="r" b="b" t="t" l="l"/>
            <a:pathLst>
              <a:path h="2373593" w="1604153">
                <a:moveTo>
                  <a:pt x="0" y="0"/>
                </a:moveTo>
                <a:lnTo>
                  <a:pt x="1604154" y="0"/>
                </a:lnTo>
                <a:lnTo>
                  <a:pt x="1604154" y="2373593"/>
                </a:lnTo>
                <a:lnTo>
                  <a:pt x="0" y="2373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3286" y="2892675"/>
            <a:ext cx="8653429" cy="1271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0"/>
              </a:lnSpc>
              <a:spcBef>
                <a:spcPct val="0"/>
              </a:spcBef>
            </a:pPr>
            <a:r>
              <a:rPr lang="en-US" sz="7407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SEE YOU ALL NEXT YEAR!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1772661">
            <a:off x="1058893" y="-1686918"/>
            <a:ext cx="6775445" cy="6560890"/>
          </a:xfrm>
          <a:custGeom>
            <a:avLst/>
            <a:gdLst/>
            <a:ahLst/>
            <a:cxnLst/>
            <a:rect r="r" b="b" t="t" l="l"/>
            <a:pathLst>
              <a:path h="6560890" w="6775445">
                <a:moveTo>
                  <a:pt x="0" y="0"/>
                </a:moveTo>
                <a:lnTo>
                  <a:pt x="6775445" y="0"/>
                </a:lnTo>
                <a:lnTo>
                  <a:pt x="6775445" y="6560889"/>
                </a:lnTo>
                <a:lnTo>
                  <a:pt x="0" y="6560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226093">
            <a:off x="975265" y="-1686918"/>
            <a:ext cx="6775445" cy="6560890"/>
          </a:xfrm>
          <a:custGeom>
            <a:avLst/>
            <a:gdLst/>
            <a:ahLst/>
            <a:cxnLst/>
            <a:rect r="r" b="b" t="t" l="l"/>
            <a:pathLst>
              <a:path h="6560890" w="6775445">
                <a:moveTo>
                  <a:pt x="0" y="0"/>
                </a:moveTo>
                <a:lnTo>
                  <a:pt x="6775445" y="0"/>
                </a:lnTo>
                <a:lnTo>
                  <a:pt x="6775445" y="6560889"/>
                </a:lnTo>
                <a:lnTo>
                  <a:pt x="0" y="6560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DAG4_HIk2u0</dc:identifier>
  <dcterms:modified xsi:type="dcterms:W3CDTF">2011-08-01T06:04:30Z</dcterms:modified>
  <cp:revision>1</cp:revision>
  <dc:title>2025 Scrapbook</dc:title>
</cp:coreProperties>
</file>